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85" r:id="rId2"/>
    <p:sldId id="286" r:id="rId3"/>
    <p:sldId id="287" r:id="rId4"/>
    <p:sldId id="288" r:id="rId5"/>
    <p:sldId id="289" r:id="rId6"/>
    <p:sldId id="290" r:id="rId7"/>
    <p:sldId id="291" r:id="rId8"/>
    <p:sldId id="268" r:id="rId9"/>
    <p:sldId id="269" r:id="rId10"/>
    <p:sldId id="270" r:id="rId11"/>
    <p:sldId id="271" r:id="rId12"/>
    <p:sldId id="272" r:id="rId13"/>
    <p:sldId id="273" r:id="rId14"/>
    <p:sldId id="282" r:id="rId15"/>
    <p:sldId id="283" r:id="rId16"/>
    <p:sldId id="284" r:id="rId17"/>
    <p:sldId id="292" r:id="rId18"/>
    <p:sldId id="293" r:id="rId19"/>
    <p:sldId id="294" r:id="rId20"/>
    <p:sldId id="295" r:id="rId21"/>
    <p:sldId id="296" r:id="rId22"/>
    <p:sldId id="274" r:id="rId23"/>
    <p:sldId id="275" r:id="rId24"/>
    <p:sldId id="276" r:id="rId25"/>
    <p:sldId id="277" r:id="rId26"/>
    <p:sldId id="278" r:id="rId27"/>
    <p:sldId id="279" r:id="rId28"/>
    <p:sldId id="280" r:id="rId29"/>
    <p:sldId id="297" r:id="rId30"/>
    <p:sldId id="298" r:id="rId31"/>
    <p:sldId id="299" r:id="rId32"/>
    <p:sldId id="300" r:id="rId33"/>
    <p:sldId id="301" r:id="rId34"/>
    <p:sldId id="302" r:id="rId35"/>
    <p:sldId id="304" r:id="rId36"/>
    <p:sldId id="305" r:id="rId37"/>
    <p:sldId id="281" r:id="rId38"/>
    <p:sldId id="257" r:id="rId39"/>
    <p:sldId id="258" r:id="rId40"/>
    <p:sldId id="259" r:id="rId41"/>
    <p:sldId id="260" r:id="rId42"/>
    <p:sldId id="261" r:id="rId43"/>
    <p:sldId id="262" r:id="rId44"/>
    <p:sldId id="263" r:id="rId45"/>
    <p:sldId id="264" r:id="rId46"/>
    <p:sldId id="265" r:id="rId47"/>
    <p:sldId id="266" r:id="rId48"/>
    <p:sldId id="267"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2D8B"/>
    <a:srgbClr val="1A8FD1"/>
    <a:srgbClr val="E87722"/>
    <a:srgbClr val="1B3A4B"/>
    <a:srgbClr val="C0C0C0"/>
    <a:srgbClr val="2D6A2D"/>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9" d="100"/>
          <a:sy n="149" d="100"/>
        </p:scale>
        <p:origin x="6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red Dupere" userId="S::dupere.j@northeastern.edu::be8c2836-12aa-43bc-a074-eb6ff9b88a96" providerId="AD" clId="Web-{D76AE82B-06F3-C2CA-C2CB-CFE28ACD09A3}"/>
    <pc:docChg chg="modSld">
      <pc:chgData name="Jared Dupere" userId="S::dupere.j@northeastern.edu::be8c2836-12aa-43bc-a074-eb6ff9b88a96" providerId="AD" clId="Web-{D76AE82B-06F3-C2CA-C2CB-CFE28ACD09A3}" dt="2026-07-08T18:24:14.853" v="7" actId="20577"/>
      <pc:docMkLst>
        <pc:docMk/>
      </pc:docMkLst>
      <pc:sldChg chg="modSp">
        <pc:chgData name="Jared Dupere" userId="S::dupere.j@northeastern.edu::be8c2836-12aa-43bc-a074-eb6ff9b88a96" providerId="AD" clId="Web-{D76AE82B-06F3-C2CA-C2CB-CFE28ACD09A3}" dt="2026-07-08T18:24:14.853" v="7" actId="20577"/>
        <pc:sldMkLst>
          <pc:docMk/>
          <pc:sldMk cId="849242073" sldId="258"/>
        </pc:sldMkLst>
        <pc:spChg chg="mod">
          <ac:chgData name="Jared Dupere" userId="S::dupere.j@northeastern.edu::be8c2836-12aa-43bc-a074-eb6ff9b88a96" providerId="AD" clId="Web-{D76AE82B-06F3-C2CA-C2CB-CFE28ACD09A3}" dt="2026-07-08T18:24:14.853" v="7" actId="20577"/>
          <ac:spMkLst>
            <pc:docMk/>
            <pc:sldMk cId="849242073" sldId="258"/>
            <ac:spMk id="5" creationId="{163DE45F-42E9-0505-18D3-E5ADA8296730}"/>
          </ac:spMkLst>
        </pc:spChg>
      </pc:sldChg>
    </pc:docChg>
  </pc:docChgLst>
  <pc:docChgLst>
    <pc:chgData name="Timothy Maley" userId="S::maley.t@northeastern.edu::96905df7-bcf7-463c-bf46-0cf2e37d9084" providerId="AD" clId="Web-{055C7468-9498-AF78-4D87-D5D1DADC4754}"/>
    <pc:docChg chg="addSld modSld">
      <pc:chgData name="Timothy Maley" userId="S::maley.t@northeastern.edu::96905df7-bcf7-463c-bf46-0cf2e37d9084" providerId="AD" clId="Web-{055C7468-9498-AF78-4D87-D5D1DADC4754}" dt="2026-07-08T22:28:09.026" v="24"/>
      <pc:docMkLst>
        <pc:docMk/>
      </pc:docMkLst>
      <pc:sldChg chg="addSp delSp modSp new mod setBg">
        <pc:chgData name="Timothy Maley" userId="S::maley.t@northeastern.edu::96905df7-bcf7-463c-bf46-0cf2e37d9084" providerId="AD" clId="Web-{055C7468-9498-AF78-4D87-D5D1DADC4754}" dt="2026-07-08T22:28:09.026" v="24"/>
        <pc:sldMkLst>
          <pc:docMk/>
          <pc:sldMk cId="2075355691" sldId="269"/>
        </pc:sldMkLst>
        <pc:spChg chg="mod">
          <ac:chgData name="Timothy Maley" userId="S::maley.t@northeastern.edu::96905df7-bcf7-463c-bf46-0cf2e37d9084" providerId="AD" clId="Web-{055C7468-9498-AF78-4D87-D5D1DADC4754}" dt="2026-07-08T22:28:09.026" v="24"/>
          <ac:spMkLst>
            <pc:docMk/>
            <pc:sldMk cId="2075355691" sldId="269"/>
            <ac:spMk id="2" creationId="{8C189F07-7EC6-7EEE-15D7-C183C32C6A66}"/>
          </ac:spMkLst>
        </pc:spChg>
        <pc:spChg chg="add">
          <ac:chgData name="Timothy Maley" userId="S::maley.t@northeastern.edu::96905df7-bcf7-463c-bf46-0cf2e37d9084" providerId="AD" clId="Web-{055C7468-9498-AF78-4D87-D5D1DADC4754}" dt="2026-07-08T22:28:09.026" v="24"/>
          <ac:spMkLst>
            <pc:docMk/>
            <pc:sldMk cId="2075355691" sldId="269"/>
            <ac:spMk id="13" creationId="{9DECDBF4-02B6-4BB4-B65B-B8107AD6A9E8}"/>
          </ac:spMkLst>
        </pc:spChg>
        <pc:spChg chg="add">
          <ac:chgData name="Timothy Maley" userId="S::maley.t@northeastern.edu::96905df7-bcf7-463c-bf46-0cf2e37d9084" providerId="AD" clId="Web-{055C7468-9498-AF78-4D87-D5D1DADC4754}" dt="2026-07-08T22:28:09.026" v="24"/>
          <ac:spMkLst>
            <pc:docMk/>
            <pc:sldMk cId="2075355691" sldId="269"/>
            <ac:spMk id="23" creationId="{53B021B3-DE93-4AB7-8A18-CF5F1CED88B8}"/>
          </ac:spMkLst>
        </pc:spChg>
        <pc:spChg chg="add">
          <ac:chgData name="Timothy Maley" userId="S::maley.t@northeastern.edu::96905df7-bcf7-463c-bf46-0cf2e37d9084" providerId="AD" clId="Web-{055C7468-9498-AF78-4D87-D5D1DADC4754}" dt="2026-07-08T22:28:09.026" v="24"/>
          <ac:spMkLst>
            <pc:docMk/>
            <pc:sldMk cId="2075355691" sldId="269"/>
            <ac:spMk id="24" creationId="{52D502E5-F6B4-4D58-B4AE-FC466FF15EE8}"/>
          </ac:spMkLst>
        </pc:spChg>
        <pc:graphicFrameChg chg="add">
          <ac:chgData name="Timothy Maley" userId="S::maley.t@northeastern.edu::96905df7-bcf7-463c-bf46-0cf2e37d9084" providerId="AD" clId="Web-{055C7468-9498-AF78-4D87-D5D1DADC4754}" dt="2026-07-08T22:28:09.026" v="24"/>
          <ac:graphicFrameMkLst>
            <pc:docMk/>
            <pc:sldMk cId="2075355691" sldId="269"/>
            <ac:graphicFrameMk id="25" creationId="{59AF15F8-20FC-3058-BE61-337D1270A399}"/>
          </ac:graphicFrameMkLst>
        </pc:graphicFrameChg>
      </pc:sldChg>
    </pc:docChg>
  </pc:docChgLst>
  <pc:docChgLst>
    <pc:chgData name="Timothy Maley" userId="S::maley.t@northeastern.edu::96905df7-bcf7-463c-bf46-0cf2e37d9084" providerId="AD" clId="Web-{1A593776-A876-3815-2B28-FC25EA8EB92A}"/>
    <pc:docChg chg="addSld modSld">
      <pc:chgData name="Timothy Maley" userId="S::maley.t@northeastern.edu::96905df7-bcf7-463c-bf46-0cf2e37d9084" providerId="AD" clId="Web-{1A593776-A876-3815-2B28-FC25EA8EB92A}" dt="2026-07-08T22:39:27.989" v="88"/>
      <pc:docMkLst>
        <pc:docMk/>
      </pc:docMkLst>
      <pc:sldChg chg="addSp delSp modSp new mod setBg">
        <pc:chgData name="Timothy Maley" userId="S::maley.t@northeastern.edu::96905df7-bcf7-463c-bf46-0cf2e37d9084" providerId="AD" clId="Web-{1A593776-A876-3815-2B28-FC25EA8EB92A}" dt="2026-07-08T22:30:40.532" v="24"/>
        <pc:sldMkLst>
          <pc:docMk/>
          <pc:sldMk cId="969208919" sldId="270"/>
        </pc:sldMkLst>
        <pc:spChg chg="mod">
          <ac:chgData name="Timothy Maley" userId="S::maley.t@northeastern.edu::96905df7-bcf7-463c-bf46-0cf2e37d9084" providerId="AD" clId="Web-{1A593776-A876-3815-2B28-FC25EA8EB92A}" dt="2026-07-08T22:30:40.532" v="24"/>
          <ac:spMkLst>
            <pc:docMk/>
            <pc:sldMk cId="969208919" sldId="270"/>
            <ac:spMk id="2" creationId="{BBDFD09E-3942-0F3B-0C78-A0CB84DC4205}"/>
          </ac:spMkLst>
        </pc:spChg>
        <pc:spChg chg="add">
          <ac:chgData name="Timothy Maley" userId="S::maley.t@northeastern.edu::96905df7-bcf7-463c-bf46-0cf2e37d9084" providerId="AD" clId="Web-{1A593776-A876-3815-2B28-FC25EA8EB92A}" dt="2026-07-08T22:30:40.532" v="24"/>
          <ac:spMkLst>
            <pc:docMk/>
            <pc:sldMk cId="969208919" sldId="270"/>
            <ac:spMk id="9" creationId="{BACC6370-2D7E-4714-9D71-7542949D7D5D}"/>
          </ac:spMkLst>
        </pc:spChg>
        <pc:spChg chg="add">
          <ac:chgData name="Timothy Maley" userId="S::maley.t@northeastern.edu::96905df7-bcf7-463c-bf46-0cf2e37d9084" providerId="AD" clId="Web-{1A593776-A876-3815-2B28-FC25EA8EB92A}" dt="2026-07-08T22:30:40.532" v="24"/>
          <ac:spMkLst>
            <pc:docMk/>
            <pc:sldMk cId="969208919" sldId="270"/>
            <ac:spMk id="11" creationId="{256B2C21-A230-48C0-8DF1-C46611373C44}"/>
          </ac:spMkLst>
        </pc:spChg>
        <pc:spChg chg="add">
          <ac:chgData name="Timothy Maley" userId="S::maley.t@northeastern.edu::96905df7-bcf7-463c-bf46-0cf2e37d9084" providerId="AD" clId="Web-{1A593776-A876-3815-2B28-FC25EA8EB92A}" dt="2026-07-08T22:30:40.532" v="24"/>
          <ac:spMkLst>
            <pc:docMk/>
            <pc:sldMk cId="969208919" sldId="270"/>
            <ac:spMk id="13" creationId="{3847E18C-932D-4C95-AABA-FEC7C9499AD7}"/>
          </ac:spMkLst>
        </pc:spChg>
        <pc:spChg chg="add">
          <ac:chgData name="Timothy Maley" userId="S::maley.t@northeastern.edu::96905df7-bcf7-463c-bf46-0cf2e37d9084" providerId="AD" clId="Web-{1A593776-A876-3815-2B28-FC25EA8EB92A}" dt="2026-07-08T22:30:40.532" v="24"/>
          <ac:spMkLst>
            <pc:docMk/>
            <pc:sldMk cId="969208919" sldId="270"/>
            <ac:spMk id="15" creationId="{3150CB11-0C61-439E-910F-5787759E72A0}"/>
          </ac:spMkLst>
        </pc:spChg>
        <pc:spChg chg="add">
          <ac:chgData name="Timothy Maley" userId="S::maley.t@northeastern.edu::96905df7-bcf7-463c-bf46-0cf2e37d9084" providerId="AD" clId="Web-{1A593776-A876-3815-2B28-FC25EA8EB92A}" dt="2026-07-08T22:30:40.532" v="24"/>
          <ac:spMkLst>
            <pc:docMk/>
            <pc:sldMk cId="969208919" sldId="270"/>
            <ac:spMk id="17" creationId="{43F8A58B-5155-44CE-A5FF-7647B47D0A7A}"/>
          </ac:spMkLst>
        </pc:spChg>
        <pc:spChg chg="add">
          <ac:chgData name="Timothy Maley" userId="S::maley.t@northeastern.edu::96905df7-bcf7-463c-bf46-0cf2e37d9084" providerId="AD" clId="Web-{1A593776-A876-3815-2B28-FC25EA8EB92A}" dt="2026-07-08T22:30:40.532" v="24"/>
          <ac:spMkLst>
            <pc:docMk/>
            <pc:sldMk cId="969208919" sldId="270"/>
            <ac:spMk id="19" creationId="{443F2ACA-E6D6-4028-82DD-F03C262D5DE6}"/>
          </ac:spMkLst>
        </pc:spChg>
        <pc:graphicFrameChg chg="add">
          <ac:chgData name="Timothy Maley" userId="S::maley.t@northeastern.edu::96905df7-bcf7-463c-bf46-0cf2e37d9084" providerId="AD" clId="Web-{1A593776-A876-3815-2B28-FC25EA8EB92A}" dt="2026-07-08T22:30:40.532" v="24"/>
          <ac:graphicFrameMkLst>
            <pc:docMk/>
            <pc:sldMk cId="969208919" sldId="270"/>
            <ac:graphicFrameMk id="5" creationId="{17838A55-9C58-965D-E61D-131F4F5915F5}"/>
          </ac:graphicFrameMkLst>
        </pc:graphicFrameChg>
      </pc:sldChg>
      <pc:sldChg chg="addSp delSp modSp new mod setBg">
        <pc:chgData name="Timothy Maley" userId="S::maley.t@northeastern.edu::96905df7-bcf7-463c-bf46-0cf2e37d9084" providerId="AD" clId="Web-{1A593776-A876-3815-2B28-FC25EA8EB92A}" dt="2026-07-08T22:34:07.227" v="48"/>
        <pc:sldMkLst>
          <pc:docMk/>
          <pc:sldMk cId="3205102967" sldId="271"/>
        </pc:sldMkLst>
        <pc:spChg chg="mod">
          <ac:chgData name="Timothy Maley" userId="S::maley.t@northeastern.edu::96905df7-bcf7-463c-bf46-0cf2e37d9084" providerId="AD" clId="Web-{1A593776-A876-3815-2B28-FC25EA8EB92A}" dt="2026-07-08T22:34:07.227" v="48"/>
          <ac:spMkLst>
            <pc:docMk/>
            <pc:sldMk cId="3205102967" sldId="271"/>
            <ac:spMk id="2" creationId="{2F69644A-0935-220D-99E0-1C9FB9A350AA}"/>
          </ac:spMkLst>
        </pc:spChg>
        <pc:spChg chg="add">
          <ac:chgData name="Timothy Maley" userId="S::maley.t@northeastern.edu::96905df7-bcf7-463c-bf46-0cf2e37d9084" providerId="AD" clId="Web-{1A593776-A876-3815-2B28-FC25EA8EB92A}" dt="2026-07-08T22:34:07.227" v="48"/>
          <ac:spMkLst>
            <pc:docMk/>
            <pc:sldMk cId="3205102967" sldId="271"/>
            <ac:spMk id="21" creationId="{BACC6370-2D7E-4714-9D71-7542949D7D5D}"/>
          </ac:spMkLst>
        </pc:spChg>
        <pc:spChg chg="add">
          <ac:chgData name="Timothy Maley" userId="S::maley.t@northeastern.edu::96905df7-bcf7-463c-bf46-0cf2e37d9084" providerId="AD" clId="Web-{1A593776-A876-3815-2B28-FC25EA8EB92A}" dt="2026-07-08T22:34:07.227" v="48"/>
          <ac:spMkLst>
            <pc:docMk/>
            <pc:sldMk cId="3205102967" sldId="271"/>
            <ac:spMk id="22" creationId="{256B2C21-A230-48C0-8DF1-C46611373C44}"/>
          </ac:spMkLst>
        </pc:spChg>
        <pc:spChg chg="add">
          <ac:chgData name="Timothy Maley" userId="S::maley.t@northeastern.edu::96905df7-bcf7-463c-bf46-0cf2e37d9084" providerId="AD" clId="Web-{1A593776-A876-3815-2B28-FC25EA8EB92A}" dt="2026-07-08T22:34:07.227" v="48"/>
          <ac:spMkLst>
            <pc:docMk/>
            <pc:sldMk cId="3205102967" sldId="271"/>
            <ac:spMk id="23" creationId="{3847E18C-932D-4C95-AABA-FEC7C9499AD7}"/>
          </ac:spMkLst>
        </pc:spChg>
        <pc:spChg chg="add">
          <ac:chgData name="Timothy Maley" userId="S::maley.t@northeastern.edu::96905df7-bcf7-463c-bf46-0cf2e37d9084" providerId="AD" clId="Web-{1A593776-A876-3815-2B28-FC25EA8EB92A}" dt="2026-07-08T22:34:07.227" v="48"/>
          <ac:spMkLst>
            <pc:docMk/>
            <pc:sldMk cId="3205102967" sldId="271"/>
            <ac:spMk id="24" creationId="{3150CB11-0C61-439E-910F-5787759E72A0}"/>
          </ac:spMkLst>
        </pc:spChg>
        <pc:spChg chg="add">
          <ac:chgData name="Timothy Maley" userId="S::maley.t@northeastern.edu::96905df7-bcf7-463c-bf46-0cf2e37d9084" providerId="AD" clId="Web-{1A593776-A876-3815-2B28-FC25EA8EB92A}" dt="2026-07-08T22:34:07.227" v="48"/>
          <ac:spMkLst>
            <pc:docMk/>
            <pc:sldMk cId="3205102967" sldId="271"/>
            <ac:spMk id="25" creationId="{43F8A58B-5155-44CE-A5FF-7647B47D0A7A}"/>
          </ac:spMkLst>
        </pc:spChg>
        <pc:spChg chg="add">
          <ac:chgData name="Timothy Maley" userId="S::maley.t@northeastern.edu::96905df7-bcf7-463c-bf46-0cf2e37d9084" providerId="AD" clId="Web-{1A593776-A876-3815-2B28-FC25EA8EB92A}" dt="2026-07-08T22:34:07.227" v="48"/>
          <ac:spMkLst>
            <pc:docMk/>
            <pc:sldMk cId="3205102967" sldId="271"/>
            <ac:spMk id="26" creationId="{443F2ACA-E6D6-4028-82DD-F03C262D5DE6}"/>
          </ac:spMkLst>
        </pc:spChg>
        <pc:graphicFrameChg chg="add">
          <ac:chgData name="Timothy Maley" userId="S::maley.t@northeastern.edu::96905df7-bcf7-463c-bf46-0cf2e37d9084" providerId="AD" clId="Web-{1A593776-A876-3815-2B28-FC25EA8EB92A}" dt="2026-07-08T22:34:07.227" v="48"/>
          <ac:graphicFrameMkLst>
            <pc:docMk/>
            <pc:sldMk cId="3205102967" sldId="271"/>
            <ac:graphicFrameMk id="27" creationId="{9D483D9D-642E-E2A5-DC4D-A4B5045E1460}"/>
          </ac:graphicFrameMkLst>
        </pc:graphicFrameChg>
      </pc:sldChg>
      <pc:sldChg chg="addSp delSp modSp new mod setBg">
        <pc:chgData name="Timothy Maley" userId="S::maley.t@northeastern.edu::96905df7-bcf7-463c-bf46-0cf2e37d9084" providerId="AD" clId="Web-{1A593776-A876-3815-2B28-FC25EA8EB92A}" dt="2026-07-08T22:36:49.717" v="68"/>
        <pc:sldMkLst>
          <pc:docMk/>
          <pc:sldMk cId="1032304372" sldId="272"/>
        </pc:sldMkLst>
        <pc:spChg chg="mod">
          <ac:chgData name="Timothy Maley" userId="S::maley.t@northeastern.edu::96905df7-bcf7-463c-bf46-0cf2e37d9084" providerId="AD" clId="Web-{1A593776-A876-3815-2B28-FC25EA8EB92A}" dt="2026-07-08T22:36:49.717" v="68"/>
          <ac:spMkLst>
            <pc:docMk/>
            <pc:sldMk cId="1032304372" sldId="272"/>
            <ac:spMk id="2" creationId="{066660F0-77F4-CD74-E589-E73017036076}"/>
          </ac:spMkLst>
        </pc:spChg>
        <pc:spChg chg="add">
          <ac:chgData name="Timothy Maley" userId="S::maley.t@northeastern.edu::96905df7-bcf7-463c-bf46-0cf2e37d9084" providerId="AD" clId="Web-{1A593776-A876-3815-2B28-FC25EA8EB92A}" dt="2026-07-08T22:36:49.717" v="68"/>
          <ac:spMkLst>
            <pc:docMk/>
            <pc:sldMk cId="1032304372" sldId="272"/>
            <ac:spMk id="9" creationId="{BACC6370-2D7E-4714-9D71-7542949D7D5D}"/>
          </ac:spMkLst>
        </pc:spChg>
        <pc:spChg chg="add">
          <ac:chgData name="Timothy Maley" userId="S::maley.t@northeastern.edu::96905df7-bcf7-463c-bf46-0cf2e37d9084" providerId="AD" clId="Web-{1A593776-A876-3815-2B28-FC25EA8EB92A}" dt="2026-07-08T22:36:49.717" v="68"/>
          <ac:spMkLst>
            <pc:docMk/>
            <pc:sldMk cId="1032304372" sldId="272"/>
            <ac:spMk id="11" creationId="{F68B3F68-107C-434F-AA38-110D5EA91B85}"/>
          </ac:spMkLst>
        </pc:spChg>
        <pc:spChg chg="add">
          <ac:chgData name="Timothy Maley" userId="S::maley.t@northeastern.edu::96905df7-bcf7-463c-bf46-0cf2e37d9084" providerId="AD" clId="Web-{1A593776-A876-3815-2B28-FC25EA8EB92A}" dt="2026-07-08T22:36:49.717" v="68"/>
          <ac:spMkLst>
            <pc:docMk/>
            <pc:sldMk cId="1032304372" sldId="272"/>
            <ac:spMk id="13" creationId="{AAD0DBB9-1A4B-4391-81D4-CB19F9AB918A}"/>
          </ac:spMkLst>
        </pc:spChg>
        <pc:spChg chg="add">
          <ac:chgData name="Timothy Maley" userId="S::maley.t@northeastern.edu::96905df7-bcf7-463c-bf46-0cf2e37d9084" providerId="AD" clId="Web-{1A593776-A876-3815-2B28-FC25EA8EB92A}" dt="2026-07-08T22:36:49.717" v="68"/>
          <ac:spMkLst>
            <pc:docMk/>
            <pc:sldMk cId="1032304372" sldId="272"/>
            <ac:spMk id="15" creationId="{063BBA22-50EA-4C4D-BE05-F1CE4E63AA56}"/>
          </ac:spMkLst>
        </pc:spChg>
        <pc:graphicFrameChg chg="add">
          <ac:chgData name="Timothy Maley" userId="S::maley.t@northeastern.edu::96905df7-bcf7-463c-bf46-0cf2e37d9084" providerId="AD" clId="Web-{1A593776-A876-3815-2B28-FC25EA8EB92A}" dt="2026-07-08T22:36:49.717" v="68"/>
          <ac:graphicFrameMkLst>
            <pc:docMk/>
            <pc:sldMk cId="1032304372" sldId="272"/>
            <ac:graphicFrameMk id="5" creationId="{134A975B-C109-7A31-C0FF-93D26F4587D6}"/>
          </ac:graphicFrameMkLst>
        </pc:graphicFrameChg>
      </pc:sldChg>
      <pc:sldChg chg="addSp delSp modSp new mod setBg">
        <pc:chgData name="Timothy Maley" userId="S::maley.t@northeastern.edu::96905df7-bcf7-463c-bf46-0cf2e37d9084" providerId="AD" clId="Web-{1A593776-A876-3815-2B28-FC25EA8EB92A}" dt="2026-07-08T22:39:27.989" v="88"/>
        <pc:sldMkLst>
          <pc:docMk/>
          <pc:sldMk cId="4233341406" sldId="273"/>
        </pc:sldMkLst>
        <pc:spChg chg="mod">
          <ac:chgData name="Timothy Maley" userId="S::maley.t@northeastern.edu::96905df7-bcf7-463c-bf46-0cf2e37d9084" providerId="AD" clId="Web-{1A593776-A876-3815-2B28-FC25EA8EB92A}" dt="2026-07-08T22:39:27.989" v="88"/>
          <ac:spMkLst>
            <pc:docMk/>
            <pc:sldMk cId="4233341406" sldId="273"/>
            <ac:spMk id="2" creationId="{FB5F147D-52C3-5EFE-3F32-EEE24C78D2F4}"/>
          </ac:spMkLst>
        </pc:spChg>
        <pc:spChg chg="add">
          <ac:chgData name="Timothy Maley" userId="S::maley.t@northeastern.edu::96905df7-bcf7-463c-bf46-0cf2e37d9084" providerId="AD" clId="Web-{1A593776-A876-3815-2B28-FC25EA8EB92A}" dt="2026-07-08T22:39:27.989" v="88"/>
          <ac:spMkLst>
            <pc:docMk/>
            <pc:sldMk cId="4233341406" sldId="273"/>
            <ac:spMk id="9" creationId="{BACC6370-2D7E-4714-9D71-7542949D7D5D}"/>
          </ac:spMkLst>
        </pc:spChg>
        <pc:spChg chg="add">
          <ac:chgData name="Timothy Maley" userId="S::maley.t@northeastern.edu::96905df7-bcf7-463c-bf46-0cf2e37d9084" providerId="AD" clId="Web-{1A593776-A876-3815-2B28-FC25EA8EB92A}" dt="2026-07-08T22:39:27.989" v="88"/>
          <ac:spMkLst>
            <pc:docMk/>
            <pc:sldMk cId="4233341406" sldId="273"/>
            <ac:spMk id="11" creationId="{F68B3F68-107C-434F-AA38-110D5EA91B85}"/>
          </ac:spMkLst>
        </pc:spChg>
        <pc:spChg chg="add">
          <ac:chgData name="Timothy Maley" userId="S::maley.t@northeastern.edu::96905df7-bcf7-463c-bf46-0cf2e37d9084" providerId="AD" clId="Web-{1A593776-A876-3815-2B28-FC25EA8EB92A}" dt="2026-07-08T22:39:27.989" v="88"/>
          <ac:spMkLst>
            <pc:docMk/>
            <pc:sldMk cId="4233341406" sldId="273"/>
            <ac:spMk id="13" creationId="{AAD0DBB9-1A4B-4391-81D4-CB19F9AB918A}"/>
          </ac:spMkLst>
        </pc:spChg>
        <pc:spChg chg="add">
          <ac:chgData name="Timothy Maley" userId="S::maley.t@northeastern.edu::96905df7-bcf7-463c-bf46-0cf2e37d9084" providerId="AD" clId="Web-{1A593776-A876-3815-2B28-FC25EA8EB92A}" dt="2026-07-08T22:39:27.989" v="88"/>
          <ac:spMkLst>
            <pc:docMk/>
            <pc:sldMk cId="4233341406" sldId="273"/>
            <ac:spMk id="15" creationId="{063BBA22-50EA-4C4D-BE05-F1CE4E63AA56}"/>
          </ac:spMkLst>
        </pc:spChg>
        <pc:graphicFrameChg chg="add">
          <ac:chgData name="Timothy Maley" userId="S::maley.t@northeastern.edu::96905df7-bcf7-463c-bf46-0cf2e37d9084" providerId="AD" clId="Web-{1A593776-A876-3815-2B28-FC25EA8EB92A}" dt="2026-07-08T22:39:27.989" v="88"/>
          <ac:graphicFrameMkLst>
            <pc:docMk/>
            <pc:sldMk cId="4233341406" sldId="273"/>
            <ac:graphicFrameMk id="5" creationId="{836AE481-CAA7-F4EB-41DE-5F067C996085}"/>
          </ac:graphicFrameMkLst>
        </pc:graphicFrameChg>
      </pc:sldChg>
    </pc:docChg>
  </pc:docChgLst>
  <pc:docChgLst>
    <pc:chgData name="Rylee O'Donnell" userId="S::odonnell.ry@northeastern.edu::6a203cbc-56c4-48ea-89f1-0b0bc7312350" providerId="AD" clId="Web-{37DADF2D-654D-13A2-74CC-D3869401F65B}"/>
    <pc:docChg chg="addSld modSld sldOrd">
      <pc:chgData name="Rylee O'Donnell" userId="S::odonnell.ry@northeastern.edu::6a203cbc-56c4-48ea-89f1-0b0bc7312350" providerId="AD" clId="Web-{37DADF2D-654D-13A2-74CC-D3869401F65B}" dt="2026-07-10T19:25:55.687" v="2564" actId="1076"/>
      <pc:docMkLst>
        <pc:docMk/>
      </pc:docMkLst>
      <pc:sldChg chg="addSp delSp modSp new mod setBg modNotes">
        <pc:chgData name="Rylee O'Donnell" userId="S::odonnell.ry@northeastern.edu::6a203cbc-56c4-48ea-89f1-0b0bc7312350" providerId="AD" clId="Web-{37DADF2D-654D-13A2-74CC-D3869401F65B}" dt="2026-07-10T17:44:53.017" v="314" actId="1076"/>
        <pc:sldMkLst>
          <pc:docMk/>
          <pc:sldMk cId="3219402820" sldId="274"/>
        </pc:sldMkLst>
        <pc:spChg chg="mod">
          <ac:chgData name="Rylee O'Donnell" userId="S::odonnell.ry@northeastern.edu::6a203cbc-56c4-48ea-89f1-0b0bc7312350" providerId="AD" clId="Web-{37DADF2D-654D-13A2-74CC-D3869401F65B}" dt="2026-07-10T17:42:55.559" v="291" actId="20577"/>
          <ac:spMkLst>
            <pc:docMk/>
            <pc:sldMk cId="3219402820" sldId="274"/>
            <ac:spMk id="2" creationId="{348050AF-A044-0707-07DE-04259D8590A9}"/>
          </ac:spMkLst>
        </pc:spChg>
        <pc:spChg chg="add mod ord">
          <ac:chgData name="Rylee O'Donnell" userId="S::odonnell.ry@northeastern.edu::6a203cbc-56c4-48ea-89f1-0b0bc7312350" providerId="AD" clId="Web-{37DADF2D-654D-13A2-74CC-D3869401F65B}" dt="2026-07-10T17:44:52.985" v="311" actId="1076"/>
          <ac:spMkLst>
            <pc:docMk/>
            <pc:sldMk cId="3219402820" sldId="274"/>
            <ac:spMk id="4" creationId="{D8FE3113-3BCE-BF66-F0E2-2D42130F3545}"/>
          </ac:spMkLst>
        </pc:spChg>
        <pc:spChg chg="add mod">
          <ac:chgData name="Rylee O'Donnell" userId="S::odonnell.ry@northeastern.edu::6a203cbc-56c4-48ea-89f1-0b0bc7312350" providerId="AD" clId="Web-{37DADF2D-654D-13A2-74CC-D3869401F65B}" dt="2026-07-10T17:44:53.001" v="312" actId="1076"/>
          <ac:spMkLst>
            <pc:docMk/>
            <pc:sldMk cId="3219402820" sldId="274"/>
            <ac:spMk id="5" creationId="{84E0D384-D916-B93A-28E2-82600C0F9A31}"/>
          </ac:spMkLst>
        </pc:spChg>
        <pc:spChg chg="add mod">
          <ac:chgData name="Rylee O'Donnell" userId="S::odonnell.ry@northeastern.edu::6a203cbc-56c4-48ea-89f1-0b0bc7312350" providerId="AD" clId="Web-{37DADF2D-654D-13A2-74CC-D3869401F65B}" dt="2026-07-10T17:44:53.001" v="313" actId="1076"/>
          <ac:spMkLst>
            <pc:docMk/>
            <pc:sldMk cId="3219402820" sldId="274"/>
            <ac:spMk id="6" creationId="{44251711-1299-F46A-BF0E-1EAB58D18A54}"/>
          </ac:spMkLst>
        </pc:spChg>
        <pc:spChg chg="add">
          <ac:chgData name="Rylee O'Donnell" userId="S::odonnell.ry@northeastern.edu::6a203cbc-56c4-48ea-89f1-0b0bc7312350" providerId="AD" clId="Web-{37DADF2D-654D-13A2-74CC-D3869401F65B}" dt="2026-07-10T17:41:25.525" v="278"/>
          <ac:spMkLst>
            <pc:docMk/>
            <pc:sldMk cId="3219402820" sldId="274"/>
            <ac:spMk id="7" creationId="{8C790BE2-4E4F-4AAF-81A2-4A6F4885EBE6}"/>
          </ac:spMkLst>
        </pc:spChg>
        <pc:spChg chg="add mod">
          <ac:chgData name="Rylee O'Donnell" userId="S::odonnell.ry@northeastern.edu::6a203cbc-56c4-48ea-89f1-0b0bc7312350" providerId="AD" clId="Web-{37DADF2D-654D-13A2-74CC-D3869401F65B}" dt="2026-07-10T17:44:53.017" v="314" actId="1076"/>
          <ac:spMkLst>
            <pc:docMk/>
            <pc:sldMk cId="3219402820" sldId="274"/>
            <ac:spMk id="8" creationId="{84F0ECD5-9893-9CC2-17A5-246505B8BD43}"/>
          </ac:spMkLst>
        </pc:spChg>
        <pc:spChg chg="add">
          <ac:chgData name="Rylee O'Donnell" userId="S::odonnell.ry@northeastern.edu::6a203cbc-56c4-48ea-89f1-0b0bc7312350" providerId="AD" clId="Web-{37DADF2D-654D-13A2-74CC-D3869401F65B}" dt="2026-07-10T17:41:25.525" v="278"/>
          <ac:spMkLst>
            <pc:docMk/>
            <pc:sldMk cId="3219402820" sldId="274"/>
            <ac:spMk id="9" creationId="{D28B54C3-B57B-472A-B96E-1FCB67093DC2}"/>
          </ac:spMkLst>
        </pc:spChg>
        <pc:spChg chg="add">
          <ac:chgData name="Rylee O'Donnell" userId="S::odonnell.ry@northeastern.edu::6a203cbc-56c4-48ea-89f1-0b0bc7312350" providerId="AD" clId="Web-{37DADF2D-654D-13A2-74CC-D3869401F65B}" dt="2026-07-10T17:41:25.525" v="278"/>
          <ac:spMkLst>
            <pc:docMk/>
            <pc:sldMk cId="3219402820" sldId="274"/>
            <ac:spMk id="11" creationId="{7DB3C429-F8DA-49B9-AF84-21996FCF78B5}"/>
          </ac:spMkLst>
        </pc:spChg>
        <pc:spChg chg="add">
          <ac:chgData name="Rylee O'Donnell" userId="S::odonnell.ry@northeastern.edu::6a203cbc-56c4-48ea-89f1-0b0bc7312350" providerId="AD" clId="Web-{37DADF2D-654D-13A2-74CC-D3869401F65B}" dt="2026-07-10T17:41:25.525" v="278"/>
          <ac:spMkLst>
            <pc:docMk/>
            <pc:sldMk cId="3219402820" sldId="274"/>
            <ac:spMk id="13" creationId="{E12088DD-B1AD-40E0-8B86-1D87A2CCD9BE}"/>
          </ac:spMkLst>
        </pc:spChg>
        <pc:spChg chg="add">
          <ac:chgData name="Rylee O'Donnell" userId="S::odonnell.ry@northeastern.edu::6a203cbc-56c4-48ea-89f1-0b0bc7312350" providerId="AD" clId="Web-{37DADF2D-654D-13A2-74CC-D3869401F65B}" dt="2026-07-10T17:41:25.525" v="278"/>
          <ac:spMkLst>
            <pc:docMk/>
            <pc:sldMk cId="3219402820" sldId="274"/>
            <ac:spMk id="15" creationId="{C4C9F2B0-1044-46EB-8AEB-C3BFFDE6C2CC}"/>
          </ac:spMkLst>
        </pc:spChg>
        <pc:spChg chg="add">
          <ac:chgData name="Rylee O'Donnell" userId="S::odonnell.ry@northeastern.edu::6a203cbc-56c4-48ea-89f1-0b0bc7312350" providerId="AD" clId="Web-{37DADF2D-654D-13A2-74CC-D3869401F65B}" dt="2026-07-10T17:41:25.525" v="278"/>
          <ac:spMkLst>
            <pc:docMk/>
            <pc:sldMk cId="3219402820" sldId="274"/>
            <ac:spMk id="17" creationId="{0C395952-4E26-45A2-8756-2ADFD6E53C6E}"/>
          </ac:spMkLst>
        </pc:spChg>
        <pc:spChg chg="add">
          <ac:chgData name="Rylee O'Donnell" userId="S::odonnell.ry@northeastern.edu::6a203cbc-56c4-48ea-89f1-0b0bc7312350" providerId="AD" clId="Web-{37DADF2D-654D-13A2-74CC-D3869401F65B}" dt="2026-07-10T17:41:25.525" v="278"/>
          <ac:spMkLst>
            <pc:docMk/>
            <pc:sldMk cId="3219402820" sldId="274"/>
            <ac:spMk id="19" creationId="{4734BADF-9461-4621-B112-2D7BABEA7DD0}"/>
          </ac:spMkLst>
        </pc:spChg>
      </pc:sldChg>
      <pc:sldChg chg="addSp delSp modSp add ord replId">
        <pc:chgData name="Rylee O'Donnell" userId="S::odonnell.ry@northeastern.edu::6a203cbc-56c4-48ea-89f1-0b0bc7312350" providerId="AD" clId="Web-{37DADF2D-654D-13A2-74CC-D3869401F65B}" dt="2026-07-10T18:03:24.619" v="587" actId="1076"/>
        <pc:sldMkLst>
          <pc:docMk/>
          <pc:sldMk cId="526773342" sldId="275"/>
        </pc:sldMkLst>
        <pc:spChg chg="mod ord">
          <ac:chgData name="Rylee O'Donnell" userId="S::odonnell.ry@northeastern.edu::6a203cbc-56c4-48ea-89f1-0b0bc7312350" providerId="AD" clId="Web-{37DADF2D-654D-13A2-74CC-D3869401F65B}" dt="2026-07-10T17:46:20.270" v="332" actId="1076"/>
          <ac:spMkLst>
            <pc:docMk/>
            <pc:sldMk cId="526773342" sldId="275"/>
            <ac:spMk id="2" creationId="{3066E94B-30F4-195A-A669-197D6BDC34C0}"/>
          </ac:spMkLst>
        </pc:spChg>
        <pc:spChg chg="add mod">
          <ac:chgData name="Rylee O'Donnell" userId="S::odonnell.ry@northeastern.edu::6a203cbc-56c4-48ea-89f1-0b0bc7312350" providerId="AD" clId="Web-{37DADF2D-654D-13A2-74CC-D3869401F65B}" dt="2026-07-10T18:03:24.619" v="587" actId="1076"/>
          <ac:spMkLst>
            <pc:docMk/>
            <pc:sldMk cId="526773342" sldId="275"/>
            <ac:spMk id="21" creationId="{C0F193F3-5316-64FB-A2A8-092A75B88AE5}"/>
          </ac:spMkLst>
        </pc:spChg>
        <pc:spChg chg="add mod">
          <ac:chgData name="Rylee O'Donnell" userId="S::odonnell.ry@northeastern.edu::6a203cbc-56c4-48ea-89f1-0b0bc7312350" providerId="AD" clId="Web-{37DADF2D-654D-13A2-74CC-D3869401F65B}" dt="2026-07-10T17:34:29.151" v="122" actId="20577"/>
          <ac:spMkLst>
            <pc:docMk/>
            <pc:sldMk cId="526773342" sldId="275"/>
            <ac:spMk id="23" creationId="{BB3950EE-C34C-487A-3CED-6F6506FC5767}"/>
          </ac:spMkLst>
        </pc:spChg>
        <pc:spChg chg="add mod">
          <ac:chgData name="Rylee O'Donnell" userId="S::odonnell.ry@northeastern.edu::6a203cbc-56c4-48ea-89f1-0b0bc7312350" providerId="AD" clId="Web-{37DADF2D-654D-13A2-74CC-D3869401F65B}" dt="2026-07-10T17:57:23.168" v="542" actId="1076"/>
          <ac:spMkLst>
            <pc:docMk/>
            <pc:sldMk cId="526773342" sldId="275"/>
            <ac:spMk id="25" creationId="{F010C2B1-DA97-493D-9EC9-0DBECD405742}"/>
          </ac:spMkLst>
        </pc:spChg>
        <pc:spChg chg="add mod">
          <ac:chgData name="Rylee O'Donnell" userId="S::odonnell.ry@northeastern.edu::6a203cbc-56c4-48ea-89f1-0b0bc7312350" providerId="AD" clId="Web-{37DADF2D-654D-13A2-74CC-D3869401F65B}" dt="2026-07-10T17:57:58.638" v="543" actId="1076"/>
          <ac:spMkLst>
            <pc:docMk/>
            <pc:sldMk cId="526773342" sldId="275"/>
            <ac:spMk id="30" creationId="{E3309163-31D5-A151-FBAC-099980BBA1B9}"/>
          </ac:spMkLst>
        </pc:spChg>
        <pc:spChg chg="add mod">
          <ac:chgData name="Rylee O'Donnell" userId="S::odonnell.ry@northeastern.edu::6a203cbc-56c4-48ea-89f1-0b0bc7312350" providerId="AD" clId="Web-{37DADF2D-654D-13A2-74CC-D3869401F65B}" dt="2026-07-10T17:59:34.017" v="561" actId="1076"/>
          <ac:spMkLst>
            <pc:docMk/>
            <pc:sldMk cId="526773342" sldId="275"/>
            <ac:spMk id="31" creationId="{3CF0D4A4-5670-71F0-52EB-5AA91B8D193B}"/>
          </ac:spMkLst>
        </pc:spChg>
        <pc:spChg chg="add mod">
          <ac:chgData name="Rylee O'Donnell" userId="S::odonnell.ry@northeastern.edu::6a203cbc-56c4-48ea-89f1-0b0bc7312350" providerId="AD" clId="Web-{37DADF2D-654D-13A2-74CC-D3869401F65B}" dt="2026-07-10T17:59:40.376" v="562" actId="1076"/>
          <ac:spMkLst>
            <pc:docMk/>
            <pc:sldMk cId="526773342" sldId="275"/>
            <ac:spMk id="33" creationId="{83AE10EF-3CD1-70C0-3255-4BD1DB0641F9}"/>
          </ac:spMkLst>
        </pc:spChg>
      </pc:sldChg>
      <pc:sldChg chg="addSp delSp modSp add replId">
        <pc:chgData name="Rylee O'Donnell" userId="S::odonnell.ry@northeastern.edu::6a203cbc-56c4-48ea-89f1-0b0bc7312350" providerId="AD" clId="Web-{37DADF2D-654D-13A2-74CC-D3869401F65B}" dt="2026-07-10T18:13:19.672" v="974" actId="1076"/>
        <pc:sldMkLst>
          <pc:docMk/>
          <pc:sldMk cId="1394565474" sldId="276"/>
        </pc:sldMkLst>
        <pc:spChg chg="mod">
          <ac:chgData name="Rylee O'Donnell" userId="S::odonnell.ry@northeastern.edu::6a203cbc-56c4-48ea-89f1-0b0bc7312350" providerId="AD" clId="Web-{37DADF2D-654D-13A2-74CC-D3869401F65B}" dt="2026-07-10T18:03:53.620" v="590" actId="1076"/>
          <ac:spMkLst>
            <pc:docMk/>
            <pc:sldMk cId="1394565474" sldId="276"/>
            <ac:spMk id="2" creationId="{E591745F-2A01-332D-5ABC-B6F554B0BBF9}"/>
          </ac:spMkLst>
        </pc:spChg>
        <pc:spChg chg="mod">
          <ac:chgData name="Rylee O'Donnell" userId="S::odonnell.ry@northeastern.edu::6a203cbc-56c4-48ea-89f1-0b0bc7312350" providerId="AD" clId="Web-{37DADF2D-654D-13A2-74CC-D3869401F65B}" dt="2026-07-10T18:04:05.277" v="601" actId="20577"/>
          <ac:spMkLst>
            <pc:docMk/>
            <pc:sldMk cId="1394565474" sldId="276"/>
            <ac:spMk id="21" creationId="{C5344CE1-4410-25DF-C7B1-4D3FDE713B9D}"/>
          </ac:spMkLst>
        </pc:spChg>
        <pc:spChg chg="mod">
          <ac:chgData name="Rylee O'Donnell" userId="S::odonnell.ry@northeastern.edu::6a203cbc-56c4-48ea-89f1-0b0bc7312350" providerId="AD" clId="Web-{37DADF2D-654D-13A2-74CC-D3869401F65B}" dt="2026-07-10T18:13:19.672" v="974" actId="1076"/>
          <ac:spMkLst>
            <pc:docMk/>
            <pc:sldMk cId="1394565474" sldId="276"/>
            <ac:spMk id="30" creationId="{1AD356CB-919E-C7B0-477E-2FA16A944D8B}"/>
          </ac:spMkLst>
        </pc:spChg>
        <pc:graphicFrameChg chg="add mod modGraphic">
          <ac:chgData name="Rylee O'Donnell" userId="S::odonnell.ry@northeastern.edu::6a203cbc-56c4-48ea-89f1-0b0bc7312350" providerId="AD" clId="Web-{37DADF2D-654D-13A2-74CC-D3869401F65B}" dt="2026-07-10T18:13:12.953" v="973" actId="1076"/>
          <ac:graphicFrameMkLst>
            <pc:docMk/>
            <pc:sldMk cId="1394565474" sldId="276"/>
            <ac:graphicFrameMk id="3" creationId="{62209FA9-EB06-12F9-7ED4-062FAF7C9075}"/>
          </ac:graphicFrameMkLst>
        </pc:graphicFrameChg>
      </pc:sldChg>
      <pc:sldChg chg="addSp delSp modSp add replId">
        <pc:chgData name="Rylee O'Donnell" userId="S::odonnell.ry@northeastern.edu::6a203cbc-56c4-48ea-89f1-0b0bc7312350" providerId="AD" clId="Web-{37DADF2D-654D-13A2-74CC-D3869401F65B}" dt="2026-07-10T18:55:56.545" v="2335" actId="1076"/>
        <pc:sldMkLst>
          <pc:docMk/>
          <pc:sldMk cId="1922620197" sldId="277"/>
        </pc:sldMkLst>
        <pc:spChg chg="add mod">
          <ac:chgData name="Rylee O'Donnell" userId="S::odonnell.ry@northeastern.edu::6a203cbc-56c4-48ea-89f1-0b0bc7312350" providerId="AD" clId="Web-{37DADF2D-654D-13A2-74CC-D3869401F65B}" dt="2026-07-10T18:55:25.512" v="2331" actId="1076"/>
          <ac:spMkLst>
            <pc:docMk/>
            <pc:sldMk cId="1922620197" sldId="277"/>
            <ac:spMk id="7" creationId="{9F5ED94F-FF99-6879-5B1C-6DFF9DC4E10D}"/>
          </ac:spMkLst>
        </pc:spChg>
        <pc:spChg chg="add mod">
          <ac:chgData name="Rylee O'Donnell" userId="S::odonnell.ry@northeastern.edu::6a203cbc-56c4-48ea-89f1-0b0bc7312350" providerId="AD" clId="Web-{37DADF2D-654D-13A2-74CC-D3869401F65B}" dt="2026-07-10T18:55:21.434" v="2330" actId="1076"/>
          <ac:spMkLst>
            <pc:docMk/>
            <pc:sldMk cId="1922620197" sldId="277"/>
            <ac:spMk id="9" creationId="{44331BEB-903E-9428-CCD1-63A226D0996A}"/>
          </ac:spMkLst>
        </pc:spChg>
        <pc:spChg chg="mod">
          <ac:chgData name="Rylee O'Donnell" userId="S::odonnell.ry@northeastern.edu::6a203cbc-56c4-48ea-89f1-0b0bc7312350" providerId="AD" clId="Web-{37DADF2D-654D-13A2-74CC-D3869401F65B}" dt="2026-07-10T18:50:16.189" v="2017" actId="1076"/>
          <ac:spMkLst>
            <pc:docMk/>
            <pc:sldMk cId="1922620197" sldId="277"/>
            <ac:spMk id="21" creationId="{0EF9CE51-29C1-AFB4-FF9E-E55FC575EFEB}"/>
          </ac:spMkLst>
        </pc:spChg>
        <pc:graphicFrameChg chg="add mod modGraphic">
          <ac:chgData name="Rylee O'Donnell" userId="S::odonnell.ry@northeastern.edu::6a203cbc-56c4-48ea-89f1-0b0bc7312350" providerId="AD" clId="Web-{37DADF2D-654D-13A2-74CC-D3869401F65B}" dt="2026-07-10T18:55:51.544" v="2334" actId="1076"/>
          <ac:graphicFrameMkLst>
            <pc:docMk/>
            <pc:sldMk cId="1922620197" sldId="277"/>
            <ac:graphicFrameMk id="4" creationId="{D6C836A8-76E6-D48A-9CC8-E5250F196B6D}"/>
          </ac:graphicFrameMkLst>
        </pc:graphicFrameChg>
        <pc:graphicFrameChg chg="add mod modGraphic">
          <ac:chgData name="Rylee O'Donnell" userId="S::odonnell.ry@northeastern.edu::6a203cbc-56c4-48ea-89f1-0b0bc7312350" providerId="AD" clId="Web-{37DADF2D-654D-13A2-74CC-D3869401F65B}" dt="2026-07-10T18:55:56.545" v="2335" actId="1076"/>
          <ac:graphicFrameMkLst>
            <pc:docMk/>
            <pc:sldMk cId="1922620197" sldId="277"/>
            <ac:graphicFrameMk id="5" creationId="{C0D5F5FE-6DD7-2CC7-AC2A-798B3483F513}"/>
          </ac:graphicFrameMkLst>
        </pc:graphicFrameChg>
      </pc:sldChg>
      <pc:sldChg chg="addSp modSp add ord replId">
        <pc:chgData name="Rylee O'Donnell" userId="S::odonnell.ry@northeastern.edu::6a203cbc-56c4-48ea-89f1-0b0bc7312350" providerId="AD" clId="Web-{37DADF2D-654D-13A2-74CC-D3869401F65B}" dt="2026-07-10T18:31:38.086" v="1682" actId="1076"/>
        <pc:sldMkLst>
          <pc:docMk/>
          <pc:sldMk cId="3719281836" sldId="278"/>
        </pc:sldMkLst>
        <pc:spChg chg="add mod">
          <ac:chgData name="Rylee O'Donnell" userId="S::odonnell.ry@northeastern.edu::6a203cbc-56c4-48ea-89f1-0b0bc7312350" providerId="AD" clId="Web-{37DADF2D-654D-13A2-74CC-D3869401F65B}" dt="2026-07-10T18:31:38.086" v="1682" actId="1076"/>
          <ac:spMkLst>
            <pc:docMk/>
            <pc:sldMk cId="3719281836" sldId="278"/>
            <ac:spMk id="5" creationId="{E47EADC6-98C2-0AFE-0937-E865FAD87C69}"/>
          </ac:spMkLst>
        </pc:spChg>
        <pc:spChg chg="mod">
          <ac:chgData name="Rylee O'Donnell" userId="S::odonnell.ry@northeastern.edu::6a203cbc-56c4-48ea-89f1-0b0bc7312350" providerId="AD" clId="Web-{37DADF2D-654D-13A2-74CC-D3869401F65B}" dt="2026-07-10T18:23:09.490" v="1348" actId="20577"/>
          <ac:spMkLst>
            <pc:docMk/>
            <pc:sldMk cId="3719281836" sldId="278"/>
            <ac:spMk id="21" creationId="{FFC6A341-D4D7-83F5-3774-ACA927339228}"/>
          </ac:spMkLst>
        </pc:spChg>
        <pc:spChg chg="mod">
          <ac:chgData name="Rylee O'Donnell" userId="S::odonnell.ry@northeastern.edu::6a203cbc-56c4-48ea-89f1-0b0bc7312350" providerId="AD" clId="Web-{37DADF2D-654D-13A2-74CC-D3869401F65B}" dt="2026-07-10T18:31:09.897" v="1680" actId="20577"/>
          <ac:spMkLst>
            <pc:docMk/>
            <pc:sldMk cId="3719281836" sldId="278"/>
            <ac:spMk id="30" creationId="{779A9F46-1809-9527-1D28-2A077DBE5207}"/>
          </ac:spMkLst>
        </pc:spChg>
        <pc:graphicFrameChg chg="mod modGraphic">
          <ac:chgData name="Rylee O'Donnell" userId="S::odonnell.ry@northeastern.edu::6a203cbc-56c4-48ea-89f1-0b0bc7312350" providerId="AD" clId="Web-{37DADF2D-654D-13A2-74CC-D3869401F65B}" dt="2026-07-10T18:31:33.023" v="1681" actId="1076"/>
          <ac:graphicFrameMkLst>
            <pc:docMk/>
            <pc:sldMk cId="3719281836" sldId="278"/>
            <ac:graphicFrameMk id="3" creationId="{BC1ADB2B-5587-EEB1-8F1D-41826025E980}"/>
          </ac:graphicFrameMkLst>
        </pc:graphicFrameChg>
      </pc:sldChg>
      <pc:sldChg chg="addSp delSp modSp add replId">
        <pc:chgData name="Rylee O'Donnell" userId="S::odonnell.ry@northeastern.edu::6a203cbc-56c4-48ea-89f1-0b0bc7312350" providerId="AD" clId="Web-{37DADF2D-654D-13A2-74CC-D3869401F65B}" dt="2026-07-10T18:39:34.275" v="1773" actId="1076"/>
        <pc:sldMkLst>
          <pc:docMk/>
          <pc:sldMk cId="2566845491" sldId="279"/>
        </pc:sldMkLst>
        <pc:spChg chg="mod">
          <ac:chgData name="Rylee O'Donnell" userId="S::odonnell.ry@northeastern.edu::6a203cbc-56c4-48ea-89f1-0b0bc7312350" providerId="AD" clId="Web-{37DADF2D-654D-13A2-74CC-D3869401F65B}" dt="2026-07-10T18:32:36.604" v="1700" actId="1076"/>
          <ac:spMkLst>
            <pc:docMk/>
            <pc:sldMk cId="2566845491" sldId="279"/>
            <ac:spMk id="21" creationId="{0FDDBC10-A4DB-BE98-C80B-EA51E7A41AFC}"/>
          </ac:spMkLst>
        </pc:spChg>
        <pc:spChg chg="mod">
          <ac:chgData name="Rylee O'Donnell" userId="S::odonnell.ry@northeastern.edu::6a203cbc-56c4-48ea-89f1-0b0bc7312350" providerId="AD" clId="Web-{37DADF2D-654D-13A2-74CC-D3869401F65B}" dt="2026-07-10T18:39:34.275" v="1773" actId="1076"/>
          <ac:spMkLst>
            <pc:docMk/>
            <pc:sldMk cId="2566845491" sldId="279"/>
            <ac:spMk id="30" creationId="{0C37A977-34A0-7B5F-615C-B2F424BD00DB}"/>
          </ac:spMkLst>
        </pc:spChg>
      </pc:sldChg>
      <pc:sldChg chg="addSp delSp modSp add ord replId">
        <pc:chgData name="Rylee O'Donnell" userId="S::odonnell.ry@northeastern.edu::6a203cbc-56c4-48ea-89f1-0b0bc7312350" providerId="AD" clId="Web-{37DADF2D-654D-13A2-74CC-D3869401F65B}" dt="2026-07-10T18:45:55.132" v="1961" actId="1076"/>
        <pc:sldMkLst>
          <pc:docMk/>
          <pc:sldMk cId="4088940300" sldId="280"/>
        </pc:sldMkLst>
        <pc:spChg chg="add mod">
          <ac:chgData name="Rylee O'Donnell" userId="S::odonnell.ry@northeastern.edu::6a203cbc-56c4-48ea-89f1-0b0bc7312350" providerId="AD" clId="Web-{37DADF2D-654D-13A2-74CC-D3869401F65B}" dt="2026-07-10T18:45:46.320" v="1959" actId="1076"/>
          <ac:spMkLst>
            <pc:docMk/>
            <pc:sldMk cId="4088940300" sldId="280"/>
            <ac:spMk id="5" creationId="{03B555BA-B546-90BF-779F-7A2B8FBC49CE}"/>
          </ac:spMkLst>
        </pc:spChg>
        <pc:spChg chg="add mod">
          <ac:chgData name="Rylee O'Donnell" userId="S::odonnell.ry@northeastern.edu::6a203cbc-56c4-48ea-89f1-0b0bc7312350" providerId="AD" clId="Web-{37DADF2D-654D-13A2-74CC-D3869401F65B}" dt="2026-07-10T18:45:42.460" v="1958" actId="1076"/>
          <ac:spMkLst>
            <pc:docMk/>
            <pc:sldMk cId="4088940300" sldId="280"/>
            <ac:spMk id="7" creationId="{20F8962D-EBDB-4BE0-D396-E0A4BDF7A5A2}"/>
          </ac:spMkLst>
        </pc:spChg>
        <pc:spChg chg="mod">
          <ac:chgData name="Rylee O'Donnell" userId="S::odonnell.ry@northeastern.edu::6a203cbc-56c4-48ea-89f1-0b0bc7312350" providerId="AD" clId="Web-{37DADF2D-654D-13A2-74CC-D3869401F65B}" dt="2026-07-10T18:40:26.027" v="1789" actId="20577"/>
          <ac:spMkLst>
            <pc:docMk/>
            <pc:sldMk cId="4088940300" sldId="280"/>
            <ac:spMk id="21" creationId="{DC8E4B30-4465-E663-B8E6-A9E3719F3D07}"/>
          </ac:spMkLst>
        </pc:spChg>
        <pc:spChg chg="mod">
          <ac:chgData name="Rylee O'Donnell" userId="S::odonnell.ry@northeastern.edu::6a203cbc-56c4-48ea-89f1-0b0bc7312350" providerId="AD" clId="Web-{37DADF2D-654D-13A2-74CC-D3869401F65B}" dt="2026-07-10T18:45:55.132" v="1961" actId="1076"/>
          <ac:spMkLst>
            <pc:docMk/>
            <pc:sldMk cId="4088940300" sldId="280"/>
            <ac:spMk id="30" creationId="{6C6689CD-1A32-D09B-F1D4-3EF40481D7EC}"/>
          </ac:spMkLst>
        </pc:spChg>
      </pc:sldChg>
      <pc:sldChg chg="addSp delSp modSp add replId">
        <pc:chgData name="Rylee O'Donnell" userId="S::odonnell.ry@northeastern.edu::6a203cbc-56c4-48ea-89f1-0b0bc7312350" providerId="AD" clId="Web-{37DADF2D-654D-13A2-74CC-D3869401F65B}" dt="2026-07-10T19:25:55.687" v="2564" actId="1076"/>
        <pc:sldMkLst>
          <pc:docMk/>
          <pc:sldMk cId="2440377958" sldId="281"/>
        </pc:sldMkLst>
        <pc:spChg chg="mod">
          <ac:chgData name="Rylee O'Donnell" userId="S::odonnell.ry@northeastern.edu::6a203cbc-56c4-48ea-89f1-0b0bc7312350" providerId="AD" clId="Web-{37DADF2D-654D-13A2-74CC-D3869401F65B}" dt="2026-07-10T19:25:37.030" v="2561" actId="1076"/>
          <ac:spMkLst>
            <pc:docMk/>
            <pc:sldMk cId="2440377958" sldId="281"/>
            <ac:spMk id="5" creationId="{A99DBF5F-2C95-1D89-DB5B-8AA98D33D681}"/>
          </ac:spMkLst>
        </pc:spChg>
        <pc:spChg chg="mod">
          <ac:chgData name="Rylee O'Donnell" userId="S::odonnell.ry@northeastern.edu::6a203cbc-56c4-48ea-89f1-0b0bc7312350" providerId="AD" clId="Web-{37DADF2D-654D-13A2-74CC-D3869401F65B}" dt="2026-07-10T19:25:43.218" v="2562" actId="1076"/>
          <ac:spMkLst>
            <pc:docMk/>
            <pc:sldMk cId="2440377958" sldId="281"/>
            <ac:spMk id="7" creationId="{5394D1B5-7481-6721-FA27-5129E3D944E1}"/>
          </ac:spMkLst>
        </pc:spChg>
        <pc:spChg chg="mod">
          <ac:chgData name="Rylee O'Donnell" userId="S::odonnell.ry@northeastern.edu::6a203cbc-56c4-48ea-89f1-0b0bc7312350" providerId="AD" clId="Web-{37DADF2D-654D-13A2-74CC-D3869401F65B}" dt="2026-07-10T18:57:27.282" v="2340" actId="20577"/>
          <ac:spMkLst>
            <pc:docMk/>
            <pc:sldMk cId="2440377958" sldId="281"/>
            <ac:spMk id="21" creationId="{72DF7E12-5C26-3A53-FCCF-73697D5A5412}"/>
          </ac:spMkLst>
        </pc:spChg>
        <pc:picChg chg="add mod modCrop">
          <ac:chgData name="Rylee O'Donnell" userId="S::odonnell.ry@northeastern.edu::6a203cbc-56c4-48ea-89f1-0b0bc7312350" providerId="AD" clId="Web-{37DADF2D-654D-13A2-74CC-D3869401F65B}" dt="2026-07-10T19:25:55.687" v="2564" actId="1076"/>
          <ac:picMkLst>
            <pc:docMk/>
            <pc:sldMk cId="2440377958" sldId="281"/>
            <ac:picMk id="841" creationId="{795FA1E3-4979-B157-BE1B-6581F5681F81}"/>
          </ac:picMkLst>
        </pc:picChg>
      </pc:sldChg>
    </pc:docChg>
  </pc:docChgLst>
  <pc:docChgLst>
    <pc:chgData name="Jared Dupere" userId="S::dupere.j@northeastern.edu::be8c2836-12aa-43bc-a074-eb6ff9b88a96" providerId="AD" clId="Web-{E1FDF73A-B3DA-C616-9CD5-9AF7803620E2}"/>
    <pc:docChg chg="modSld">
      <pc:chgData name="Jared Dupere" userId="S::dupere.j@northeastern.edu::be8c2836-12aa-43bc-a074-eb6ff9b88a96" providerId="AD" clId="Web-{E1FDF73A-B3DA-C616-9CD5-9AF7803620E2}" dt="2026-07-07T12:10:27.832" v="186" actId="20577"/>
      <pc:docMkLst>
        <pc:docMk/>
      </pc:docMkLst>
      <pc:sldChg chg="modSp">
        <pc:chgData name="Jared Dupere" userId="S::dupere.j@northeastern.edu::be8c2836-12aa-43bc-a074-eb6ff9b88a96" providerId="AD" clId="Web-{E1FDF73A-B3DA-C616-9CD5-9AF7803620E2}" dt="2026-07-07T12:09:39.252" v="181" actId="20577"/>
        <pc:sldMkLst>
          <pc:docMk/>
          <pc:sldMk cId="3568785081" sldId="257"/>
        </pc:sldMkLst>
        <pc:spChg chg="mod">
          <ac:chgData name="Jared Dupere" userId="S::dupere.j@northeastern.edu::be8c2836-12aa-43bc-a074-eb6ff9b88a96" providerId="AD" clId="Web-{E1FDF73A-B3DA-C616-9CD5-9AF7803620E2}" dt="2026-07-07T12:09:39.252" v="181" actId="20577"/>
          <ac:spMkLst>
            <pc:docMk/>
            <pc:sldMk cId="3568785081" sldId="257"/>
            <ac:spMk id="2" creationId="{69A3634A-22E5-CE3B-36FA-5DECB967018A}"/>
          </ac:spMkLst>
        </pc:spChg>
      </pc:sldChg>
      <pc:sldChg chg="modSp">
        <pc:chgData name="Jared Dupere" userId="S::dupere.j@northeastern.edu::be8c2836-12aa-43bc-a074-eb6ff9b88a96" providerId="AD" clId="Web-{E1FDF73A-B3DA-C616-9CD5-9AF7803620E2}" dt="2026-07-07T12:10:27.832" v="186" actId="20577"/>
        <pc:sldMkLst>
          <pc:docMk/>
          <pc:sldMk cId="849242073" sldId="258"/>
        </pc:sldMkLst>
        <pc:spChg chg="mod">
          <ac:chgData name="Jared Dupere" userId="S::dupere.j@northeastern.edu::be8c2836-12aa-43bc-a074-eb6ff9b88a96" providerId="AD" clId="Web-{E1FDF73A-B3DA-C616-9CD5-9AF7803620E2}" dt="2026-07-07T12:10:27.832" v="186" actId="20577"/>
          <ac:spMkLst>
            <pc:docMk/>
            <pc:sldMk cId="849242073" sldId="258"/>
            <ac:spMk id="5" creationId="{163DE45F-42E9-0505-18D3-E5ADA8296730}"/>
          </ac:spMkLst>
        </pc:spChg>
      </pc:sldChg>
      <pc:sldChg chg="addSp modSp mod setBg">
        <pc:chgData name="Jared Dupere" userId="S::dupere.j@northeastern.edu::be8c2836-12aa-43bc-a074-eb6ff9b88a96" providerId="AD" clId="Web-{E1FDF73A-B3DA-C616-9CD5-9AF7803620E2}" dt="2026-07-07T11:46:51.073" v="34" actId="20577"/>
        <pc:sldMkLst>
          <pc:docMk/>
          <pc:sldMk cId="226254581" sldId="262"/>
        </pc:sldMkLst>
        <pc:spChg chg="mod">
          <ac:chgData name="Jared Dupere" userId="S::dupere.j@northeastern.edu::be8c2836-12aa-43bc-a074-eb6ff9b88a96" providerId="AD" clId="Web-{E1FDF73A-B3DA-C616-9CD5-9AF7803620E2}" dt="2026-07-07T11:46:51.073" v="34" actId="20577"/>
          <ac:spMkLst>
            <pc:docMk/>
            <pc:sldMk cId="226254581" sldId="262"/>
            <ac:spMk id="2" creationId="{830C229A-F51D-1677-7523-A81B56861583}"/>
          </ac:spMkLst>
        </pc:spChg>
        <pc:spChg chg="mod">
          <ac:chgData name="Jared Dupere" userId="S::dupere.j@northeastern.edu::be8c2836-12aa-43bc-a074-eb6ff9b88a96" providerId="AD" clId="Web-{E1FDF73A-B3DA-C616-9CD5-9AF7803620E2}" dt="2026-07-07T11:46:39.697" v="32"/>
          <ac:spMkLst>
            <pc:docMk/>
            <pc:sldMk cId="226254581" sldId="262"/>
            <ac:spMk id="3" creationId="{04724709-6E31-1593-7F33-D7944302A885}"/>
          </ac:spMkLst>
        </pc:spChg>
        <pc:spChg chg="add">
          <ac:chgData name="Jared Dupere" userId="S::dupere.j@northeastern.edu::be8c2836-12aa-43bc-a074-eb6ff9b88a96" providerId="AD" clId="Web-{E1FDF73A-B3DA-C616-9CD5-9AF7803620E2}" dt="2026-07-07T11:46:39.697" v="32"/>
          <ac:spMkLst>
            <pc:docMk/>
            <pc:sldMk cId="226254581" sldId="262"/>
            <ac:spMk id="8" creationId="{09588DA8-065E-4F6F-8EFD-43104AB2E0CF}"/>
          </ac:spMkLst>
        </pc:spChg>
        <pc:spChg chg="add">
          <ac:chgData name="Jared Dupere" userId="S::dupere.j@northeastern.edu::be8c2836-12aa-43bc-a074-eb6ff9b88a96" providerId="AD" clId="Web-{E1FDF73A-B3DA-C616-9CD5-9AF7803620E2}" dt="2026-07-07T11:46:39.697" v="32"/>
          <ac:spMkLst>
            <pc:docMk/>
            <pc:sldMk cId="226254581" sldId="262"/>
            <ac:spMk id="10" creationId="{C4285719-470E-454C-AF62-8323075F1F5B}"/>
          </ac:spMkLst>
        </pc:spChg>
        <pc:spChg chg="add">
          <ac:chgData name="Jared Dupere" userId="S::dupere.j@northeastern.edu::be8c2836-12aa-43bc-a074-eb6ff9b88a96" providerId="AD" clId="Web-{E1FDF73A-B3DA-C616-9CD5-9AF7803620E2}" dt="2026-07-07T11:46:39.697" v="32"/>
          <ac:spMkLst>
            <pc:docMk/>
            <pc:sldMk cId="226254581" sldId="262"/>
            <ac:spMk id="12" creationId="{CD9FE4EF-C4D8-49A0-B2FF-81D8DB7D8A24}"/>
          </ac:spMkLst>
        </pc:spChg>
        <pc:spChg chg="add">
          <ac:chgData name="Jared Dupere" userId="S::dupere.j@northeastern.edu::be8c2836-12aa-43bc-a074-eb6ff9b88a96" providerId="AD" clId="Web-{E1FDF73A-B3DA-C616-9CD5-9AF7803620E2}" dt="2026-07-07T11:46:39.697" v="32"/>
          <ac:spMkLst>
            <pc:docMk/>
            <pc:sldMk cId="226254581" sldId="262"/>
            <ac:spMk id="14" creationId="{4300840D-0A0B-4512-BACA-B439D5B9C57C}"/>
          </ac:spMkLst>
        </pc:spChg>
        <pc:spChg chg="add">
          <ac:chgData name="Jared Dupere" userId="S::dupere.j@northeastern.edu::be8c2836-12aa-43bc-a074-eb6ff9b88a96" providerId="AD" clId="Web-{E1FDF73A-B3DA-C616-9CD5-9AF7803620E2}" dt="2026-07-07T11:46:39.697" v="32"/>
          <ac:spMkLst>
            <pc:docMk/>
            <pc:sldMk cId="226254581" sldId="262"/>
            <ac:spMk id="16" creationId="{D2B78728-A580-49A7-84F9-6EF6F583ADE0}"/>
          </ac:spMkLst>
        </pc:spChg>
        <pc:spChg chg="add">
          <ac:chgData name="Jared Dupere" userId="S::dupere.j@northeastern.edu::be8c2836-12aa-43bc-a074-eb6ff9b88a96" providerId="AD" clId="Web-{E1FDF73A-B3DA-C616-9CD5-9AF7803620E2}" dt="2026-07-07T11:46:39.697" v="32"/>
          <ac:spMkLst>
            <pc:docMk/>
            <pc:sldMk cId="226254581" sldId="262"/>
            <ac:spMk id="18" creationId="{38FAA1A1-D861-433F-88FA-1E9D6FD31D11}"/>
          </ac:spMkLst>
        </pc:spChg>
        <pc:spChg chg="add">
          <ac:chgData name="Jared Dupere" userId="S::dupere.j@northeastern.edu::be8c2836-12aa-43bc-a074-eb6ff9b88a96" providerId="AD" clId="Web-{E1FDF73A-B3DA-C616-9CD5-9AF7803620E2}" dt="2026-07-07T11:46:39.697" v="32"/>
          <ac:spMkLst>
            <pc:docMk/>
            <pc:sldMk cId="226254581" sldId="262"/>
            <ac:spMk id="20" creationId="{8D71EDA1-87BF-4D5D-AB79-F346FD19278A}"/>
          </ac:spMkLst>
        </pc:spChg>
      </pc:sldChg>
      <pc:sldChg chg="addSp modSp mod setBg">
        <pc:chgData name="Jared Dupere" userId="S::dupere.j@northeastern.edu::be8c2836-12aa-43bc-a074-eb6ff9b88a96" providerId="AD" clId="Web-{E1FDF73A-B3DA-C616-9CD5-9AF7803620E2}" dt="2026-07-07T11:51:35.459" v="67" actId="20577"/>
        <pc:sldMkLst>
          <pc:docMk/>
          <pc:sldMk cId="1464052180" sldId="263"/>
        </pc:sldMkLst>
        <pc:spChg chg="mod">
          <ac:chgData name="Jared Dupere" userId="S::dupere.j@northeastern.edu::be8c2836-12aa-43bc-a074-eb6ff9b88a96" providerId="AD" clId="Web-{E1FDF73A-B3DA-C616-9CD5-9AF7803620E2}" dt="2026-07-07T11:50:58.802" v="56"/>
          <ac:spMkLst>
            <pc:docMk/>
            <pc:sldMk cId="1464052180" sldId="263"/>
            <ac:spMk id="2" creationId="{C4F7F2B2-14D9-4F6A-7597-1C262E306737}"/>
          </ac:spMkLst>
        </pc:spChg>
        <pc:spChg chg="mod">
          <ac:chgData name="Jared Dupere" userId="S::dupere.j@northeastern.edu::be8c2836-12aa-43bc-a074-eb6ff9b88a96" providerId="AD" clId="Web-{E1FDF73A-B3DA-C616-9CD5-9AF7803620E2}" dt="2026-07-07T11:51:35.459" v="67" actId="20577"/>
          <ac:spMkLst>
            <pc:docMk/>
            <pc:sldMk cId="1464052180" sldId="263"/>
            <ac:spMk id="3" creationId="{962D5F58-107F-2220-9002-8B31606CF8BA}"/>
          </ac:spMkLst>
        </pc:spChg>
        <pc:spChg chg="add">
          <ac:chgData name="Jared Dupere" userId="S::dupere.j@northeastern.edu::be8c2836-12aa-43bc-a074-eb6ff9b88a96" providerId="AD" clId="Web-{E1FDF73A-B3DA-C616-9CD5-9AF7803620E2}" dt="2026-07-07T11:50:58.802" v="56"/>
          <ac:spMkLst>
            <pc:docMk/>
            <pc:sldMk cId="1464052180" sldId="263"/>
            <ac:spMk id="8" creationId="{DEE2AD96-B495-4E06-9291-B71706F728CB}"/>
          </ac:spMkLst>
        </pc:spChg>
        <pc:spChg chg="add">
          <ac:chgData name="Jared Dupere" userId="S::dupere.j@northeastern.edu::be8c2836-12aa-43bc-a074-eb6ff9b88a96" providerId="AD" clId="Web-{E1FDF73A-B3DA-C616-9CD5-9AF7803620E2}" dt="2026-07-07T11:50:58.802" v="56"/>
          <ac:spMkLst>
            <pc:docMk/>
            <pc:sldMk cId="1464052180" sldId="263"/>
            <ac:spMk id="10" creationId="{53CF6D67-C5A8-4ADD-9E8E-1E38CA1D3166}"/>
          </ac:spMkLst>
        </pc:spChg>
        <pc:spChg chg="add">
          <ac:chgData name="Jared Dupere" userId="S::dupere.j@northeastern.edu::be8c2836-12aa-43bc-a074-eb6ff9b88a96" providerId="AD" clId="Web-{E1FDF73A-B3DA-C616-9CD5-9AF7803620E2}" dt="2026-07-07T11:50:58.802" v="56"/>
          <ac:spMkLst>
            <pc:docMk/>
            <pc:sldMk cId="1464052180" sldId="263"/>
            <ac:spMk id="12" creationId="{86909FA0-B515-4681-B7A8-FA281D133B94}"/>
          </ac:spMkLst>
        </pc:spChg>
        <pc:spChg chg="add">
          <ac:chgData name="Jared Dupere" userId="S::dupere.j@northeastern.edu::be8c2836-12aa-43bc-a074-eb6ff9b88a96" providerId="AD" clId="Web-{E1FDF73A-B3DA-C616-9CD5-9AF7803620E2}" dt="2026-07-07T11:50:58.802" v="56"/>
          <ac:spMkLst>
            <pc:docMk/>
            <pc:sldMk cId="1464052180" sldId="263"/>
            <ac:spMk id="14" creationId="{21C9FE86-FCC3-4A31-AA1C-C882262B7FE7}"/>
          </ac:spMkLst>
        </pc:spChg>
        <pc:spChg chg="add">
          <ac:chgData name="Jared Dupere" userId="S::dupere.j@northeastern.edu::be8c2836-12aa-43bc-a074-eb6ff9b88a96" providerId="AD" clId="Web-{E1FDF73A-B3DA-C616-9CD5-9AF7803620E2}" dt="2026-07-07T11:50:58.802" v="56"/>
          <ac:spMkLst>
            <pc:docMk/>
            <pc:sldMk cId="1464052180" sldId="263"/>
            <ac:spMk id="16" creationId="{7D96243B-ECED-4B71-8E06-AE9A285EAD20}"/>
          </ac:spMkLst>
        </pc:spChg>
        <pc:spChg chg="add">
          <ac:chgData name="Jared Dupere" userId="S::dupere.j@northeastern.edu::be8c2836-12aa-43bc-a074-eb6ff9b88a96" providerId="AD" clId="Web-{E1FDF73A-B3DA-C616-9CD5-9AF7803620E2}" dt="2026-07-07T11:50:58.802" v="56"/>
          <ac:spMkLst>
            <pc:docMk/>
            <pc:sldMk cId="1464052180" sldId="263"/>
            <ac:spMk id="18" creationId="{A09989E4-EFDC-4A90-A633-E0525FB4139E}"/>
          </ac:spMkLst>
        </pc:spChg>
      </pc:sldChg>
      <pc:sldChg chg="addSp delSp modSp mod setBg">
        <pc:chgData name="Jared Dupere" userId="S::dupere.j@northeastern.edu::be8c2836-12aa-43bc-a074-eb6ff9b88a96" providerId="AD" clId="Web-{E1FDF73A-B3DA-C616-9CD5-9AF7803620E2}" dt="2026-07-07T11:56:47.222" v="76"/>
        <pc:sldMkLst>
          <pc:docMk/>
          <pc:sldMk cId="3006041901" sldId="264"/>
        </pc:sldMkLst>
        <pc:spChg chg="mod">
          <ac:chgData name="Jared Dupere" userId="S::dupere.j@northeastern.edu::be8c2836-12aa-43bc-a074-eb6ff9b88a96" providerId="AD" clId="Web-{E1FDF73A-B3DA-C616-9CD5-9AF7803620E2}" dt="2026-07-07T11:56:47.222" v="76"/>
          <ac:spMkLst>
            <pc:docMk/>
            <pc:sldMk cId="3006041901" sldId="264"/>
            <ac:spMk id="2" creationId="{D30EB3C5-D1EF-863C-ADE9-8D2100FC5040}"/>
          </ac:spMkLst>
        </pc:spChg>
        <pc:spChg chg="mod">
          <ac:chgData name="Jared Dupere" userId="S::dupere.j@northeastern.edu::be8c2836-12aa-43bc-a074-eb6ff9b88a96" providerId="AD" clId="Web-{E1FDF73A-B3DA-C616-9CD5-9AF7803620E2}" dt="2026-07-07T11:56:47.222" v="76"/>
          <ac:spMkLst>
            <pc:docMk/>
            <pc:sldMk cId="3006041901" sldId="264"/>
            <ac:spMk id="3" creationId="{89627AB3-1833-0398-4D0D-5FD98A27BFBA}"/>
          </ac:spMkLst>
        </pc:spChg>
        <pc:spChg chg="add">
          <ac:chgData name="Jared Dupere" userId="S::dupere.j@northeastern.edu::be8c2836-12aa-43bc-a074-eb6ff9b88a96" providerId="AD" clId="Web-{E1FDF73A-B3DA-C616-9CD5-9AF7803620E2}" dt="2026-07-07T11:56:47.222" v="76"/>
          <ac:spMkLst>
            <pc:docMk/>
            <pc:sldMk cId="3006041901" sldId="264"/>
            <ac:spMk id="15" creationId="{C4285719-470E-454C-AF62-8323075F1F5B}"/>
          </ac:spMkLst>
        </pc:spChg>
        <pc:spChg chg="add">
          <ac:chgData name="Jared Dupere" userId="S::dupere.j@northeastern.edu::be8c2836-12aa-43bc-a074-eb6ff9b88a96" providerId="AD" clId="Web-{E1FDF73A-B3DA-C616-9CD5-9AF7803620E2}" dt="2026-07-07T11:56:47.222" v="76"/>
          <ac:spMkLst>
            <pc:docMk/>
            <pc:sldMk cId="3006041901" sldId="264"/>
            <ac:spMk id="17" creationId="{CD9FE4EF-C4D8-49A0-B2FF-81D8DB7D8A24}"/>
          </ac:spMkLst>
        </pc:spChg>
        <pc:spChg chg="add">
          <ac:chgData name="Jared Dupere" userId="S::dupere.j@northeastern.edu::be8c2836-12aa-43bc-a074-eb6ff9b88a96" providerId="AD" clId="Web-{E1FDF73A-B3DA-C616-9CD5-9AF7803620E2}" dt="2026-07-07T11:56:47.222" v="76"/>
          <ac:spMkLst>
            <pc:docMk/>
            <pc:sldMk cId="3006041901" sldId="264"/>
            <ac:spMk id="19" creationId="{4300840D-0A0B-4512-BACA-B439D5B9C57C}"/>
          </ac:spMkLst>
        </pc:spChg>
        <pc:spChg chg="add">
          <ac:chgData name="Jared Dupere" userId="S::dupere.j@northeastern.edu::be8c2836-12aa-43bc-a074-eb6ff9b88a96" providerId="AD" clId="Web-{E1FDF73A-B3DA-C616-9CD5-9AF7803620E2}" dt="2026-07-07T11:56:47.222" v="76"/>
          <ac:spMkLst>
            <pc:docMk/>
            <pc:sldMk cId="3006041901" sldId="264"/>
            <ac:spMk id="21" creationId="{D2B78728-A580-49A7-84F9-6EF6F583ADE0}"/>
          </ac:spMkLst>
        </pc:spChg>
        <pc:spChg chg="add">
          <ac:chgData name="Jared Dupere" userId="S::dupere.j@northeastern.edu::be8c2836-12aa-43bc-a074-eb6ff9b88a96" providerId="AD" clId="Web-{E1FDF73A-B3DA-C616-9CD5-9AF7803620E2}" dt="2026-07-07T11:56:47.222" v="76"/>
          <ac:spMkLst>
            <pc:docMk/>
            <pc:sldMk cId="3006041901" sldId="264"/>
            <ac:spMk id="23" creationId="{38FAA1A1-D861-433F-88FA-1E9D6FD31D11}"/>
          </ac:spMkLst>
        </pc:spChg>
        <pc:spChg chg="add">
          <ac:chgData name="Jared Dupere" userId="S::dupere.j@northeastern.edu::be8c2836-12aa-43bc-a074-eb6ff9b88a96" providerId="AD" clId="Web-{E1FDF73A-B3DA-C616-9CD5-9AF7803620E2}" dt="2026-07-07T11:56:47.222" v="76"/>
          <ac:spMkLst>
            <pc:docMk/>
            <pc:sldMk cId="3006041901" sldId="264"/>
            <ac:spMk id="25" creationId="{8D71EDA1-87BF-4D5D-AB79-F346FD19278A}"/>
          </ac:spMkLst>
        </pc:spChg>
        <pc:picChg chg="add mod ord">
          <ac:chgData name="Jared Dupere" userId="S::dupere.j@northeastern.edu::be8c2836-12aa-43bc-a074-eb6ff9b88a96" providerId="AD" clId="Web-{E1FDF73A-B3DA-C616-9CD5-9AF7803620E2}" dt="2026-07-07T11:56:47.222" v="76"/>
          <ac:picMkLst>
            <pc:docMk/>
            <pc:sldMk cId="3006041901" sldId="264"/>
            <ac:picMk id="7" creationId="{E1B9BE73-A2B0-B007-2559-426DC9651753}"/>
          </ac:picMkLst>
        </pc:picChg>
      </pc:sldChg>
      <pc:sldChg chg="addSp delSp modSp mod setBg">
        <pc:chgData name="Jared Dupere" userId="S::dupere.j@northeastern.edu::be8c2836-12aa-43bc-a074-eb6ff9b88a96" providerId="AD" clId="Web-{E1FDF73A-B3DA-C616-9CD5-9AF7803620E2}" dt="2026-07-07T12:05:11.632" v="161"/>
        <pc:sldMkLst>
          <pc:docMk/>
          <pc:sldMk cId="492670048" sldId="265"/>
        </pc:sldMkLst>
        <pc:spChg chg="mod">
          <ac:chgData name="Jared Dupere" userId="S::dupere.j@northeastern.edu::be8c2836-12aa-43bc-a074-eb6ff9b88a96" providerId="AD" clId="Web-{E1FDF73A-B3DA-C616-9CD5-9AF7803620E2}" dt="2026-07-07T12:05:11.632" v="161"/>
          <ac:spMkLst>
            <pc:docMk/>
            <pc:sldMk cId="492670048" sldId="265"/>
            <ac:spMk id="2" creationId="{109A8F94-E288-8B5C-0DD1-B0A71FDADA41}"/>
          </ac:spMkLst>
        </pc:spChg>
        <pc:spChg chg="add del mod">
          <ac:chgData name="Jared Dupere" userId="S::dupere.j@northeastern.edu::be8c2836-12aa-43bc-a074-eb6ff9b88a96" providerId="AD" clId="Web-{E1FDF73A-B3DA-C616-9CD5-9AF7803620E2}" dt="2026-07-07T12:05:11.632" v="161"/>
          <ac:spMkLst>
            <pc:docMk/>
            <pc:sldMk cId="492670048" sldId="265"/>
            <ac:spMk id="3" creationId="{903A8AB8-7E84-1B58-075C-864FF09889C2}"/>
          </ac:spMkLst>
        </pc:spChg>
        <pc:spChg chg="add">
          <ac:chgData name="Jared Dupere" userId="S::dupere.j@northeastern.edu::be8c2836-12aa-43bc-a074-eb6ff9b88a96" providerId="AD" clId="Web-{E1FDF73A-B3DA-C616-9CD5-9AF7803620E2}" dt="2026-07-07T12:05:11.632" v="161"/>
          <ac:spMkLst>
            <pc:docMk/>
            <pc:sldMk cId="492670048" sldId="265"/>
            <ac:spMk id="6" creationId="{53CF6D67-C5A8-4ADD-9E8E-1E38CA1D3166}"/>
          </ac:spMkLst>
        </pc:spChg>
        <pc:spChg chg="add">
          <ac:chgData name="Jared Dupere" userId="S::dupere.j@northeastern.edu::be8c2836-12aa-43bc-a074-eb6ff9b88a96" providerId="AD" clId="Web-{E1FDF73A-B3DA-C616-9CD5-9AF7803620E2}" dt="2026-07-07T12:05:11.632" v="161"/>
          <ac:spMkLst>
            <pc:docMk/>
            <pc:sldMk cId="492670048" sldId="265"/>
            <ac:spMk id="8" creationId="{DEE2AD96-B495-4E06-9291-B71706F728CB}"/>
          </ac:spMkLst>
        </pc:spChg>
        <pc:spChg chg="add">
          <ac:chgData name="Jared Dupere" userId="S::dupere.j@northeastern.edu::be8c2836-12aa-43bc-a074-eb6ff9b88a96" providerId="AD" clId="Web-{E1FDF73A-B3DA-C616-9CD5-9AF7803620E2}" dt="2026-07-07T12:05:11.632" v="161"/>
          <ac:spMkLst>
            <pc:docMk/>
            <pc:sldMk cId="492670048" sldId="265"/>
            <ac:spMk id="16" creationId="{7D96243B-ECED-4B71-8E06-AE9A285EAD20}"/>
          </ac:spMkLst>
        </pc:spChg>
        <pc:spChg chg="add">
          <ac:chgData name="Jared Dupere" userId="S::dupere.j@northeastern.edu::be8c2836-12aa-43bc-a074-eb6ff9b88a96" providerId="AD" clId="Web-{E1FDF73A-B3DA-C616-9CD5-9AF7803620E2}" dt="2026-07-07T12:05:11.632" v="161"/>
          <ac:spMkLst>
            <pc:docMk/>
            <pc:sldMk cId="492670048" sldId="265"/>
            <ac:spMk id="17" creationId="{86909FA0-B515-4681-B7A8-FA281D133B94}"/>
          </ac:spMkLst>
        </pc:spChg>
        <pc:spChg chg="add">
          <ac:chgData name="Jared Dupere" userId="S::dupere.j@northeastern.edu::be8c2836-12aa-43bc-a074-eb6ff9b88a96" providerId="AD" clId="Web-{E1FDF73A-B3DA-C616-9CD5-9AF7803620E2}" dt="2026-07-07T12:05:11.632" v="161"/>
          <ac:spMkLst>
            <pc:docMk/>
            <pc:sldMk cId="492670048" sldId="265"/>
            <ac:spMk id="18" creationId="{A09989E4-EFDC-4A90-A633-E0525FB4139E}"/>
          </ac:spMkLst>
        </pc:spChg>
        <pc:spChg chg="add">
          <ac:chgData name="Jared Dupere" userId="S::dupere.j@northeastern.edu::be8c2836-12aa-43bc-a074-eb6ff9b88a96" providerId="AD" clId="Web-{E1FDF73A-B3DA-C616-9CD5-9AF7803620E2}" dt="2026-07-07T12:05:11.632" v="161"/>
          <ac:spMkLst>
            <pc:docMk/>
            <pc:sldMk cId="492670048" sldId="265"/>
            <ac:spMk id="19" creationId="{21C9FE86-FCC3-4A31-AA1C-C882262B7FE7}"/>
          </ac:spMkLst>
        </pc:spChg>
      </pc:sldChg>
      <pc:sldChg chg="modSp">
        <pc:chgData name="Jared Dupere" userId="S::dupere.j@northeastern.edu::be8c2836-12aa-43bc-a074-eb6ff9b88a96" providerId="AD" clId="Web-{E1FDF73A-B3DA-C616-9CD5-9AF7803620E2}" dt="2026-07-07T11:33:20.759" v="3" actId="20577"/>
        <pc:sldMkLst>
          <pc:docMk/>
          <pc:sldMk cId="1613521339" sldId="267"/>
        </pc:sldMkLst>
        <pc:spChg chg="mod">
          <ac:chgData name="Jared Dupere" userId="S::dupere.j@northeastern.edu::be8c2836-12aa-43bc-a074-eb6ff9b88a96" providerId="AD" clId="Web-{E1FDF73A-B3DA-C616-9CD5-9AF7803620E2}" dt="2026-07-07T11:33:20.759" v="3" actId="20577"/>
          <ac:spMkLst>
            <pc:docMk/>
            <pc:sldMk cId="1613521339" sldId="267"/>
            <ac:spMk id="3" creationId="{82060F68-9DA4-79D6-943D-D05653864EF1}"/>
          </ac:spMkLst>
        </pc:spChg>
      </pc:sldChg>
    </pc:docChg>
  </pc:docChgLst>
  <pc:docChgLst>
    <pc:chgData name="Andrew Bacon" userId="50565e20-85b2-4ceb-869b-0f448418711f" providerId="ADAL" clId="{5428F1EB-FC72-4DB4-A146-6BF3D5ABF876}"/>
    <pc:docChg chg="undo custSel addSld delSld modSld sldOrd">
      <pc:chgData name="Andrew Bacon" userId="50565e20-85b2-4ceb-869b-0f448418711f" providerId="ADAL" clId="{5428F1EB-FC72-4DB4-A146-6BF3D5ABF876}" dt="2026-08-06T01:01:56.102" v="3095" actId="2696"/>
      <pc:docMkLst>
        <pc:docMk/>
      </pc:docMkLst>
      <pc:sldChg chg="del">
        <pc:chgData name="Andrew Bacon" userId="50565e20-85b2-4ceb-869b-0f448418711f" providerId="ADAL" clId="{5428F1EB-FC72-4DB4-A146-6BF3D5ABF876}" dt="2026-08-06T01:01:56.102" v="3095" actId="2696"/>
        <pc:sldMkLst>
          <pc:docMk/>
          <pc:sldMk cId="1728794886" sldId="256"/>
        </pc:sldMkLst>
      </pc:sldChg>
      <pc:sldChg chg="modSp add mod ord">
        <pc:chgData name="Andrew Bacon" userId="50565e20-85b2-4ceb-869b-0f448418711f" providerId="ADAL" clId="{5428F1EB-FC72-4DB4-A146-6BF3D5ABF876}" dt="2026-07-12T16:36:48.575" v="13" actId="20577"/>
        <pc:sldMkLst>
          <pc:docMk/>
          <pc:sldMk cId="815464764" sldId="297"/>
        </pc:sldMkLst>
        <pc:spChg chg="mod">
          <ac:chgData name="Andrew Bacon" userId="50565e20-85b2-4ceb-869b-0f448418711f" providerId="ADAL" clId="{5428F1EB-FC72-4DB4-A146-6BF3D5ABF876}" dt="2026-07-12T16:36:48.575" v="13" actId="20577"/>
          <ac:spMkLst>
            <pc:docMk/>
            <pc:sldMk cId="815464764" sldId="297"/>
            <ac:spMk id="5" creationId="{512BA3DA-1CB3-21E2-092D-BA8CC3EC3E42}"/>
          </ac:spMkLst>
        </pc:spChg>
      </pc:sldChg>
      <pc:sldChg chg="addSp modSp add mod">
        <pc:chgData name="Andrew Bacon" userId="50565e20-85b2-4ceb-869b-0f448418711f" providerId="ADAL" clId="{5428F1EB-FC72-4DB4-A146-6BF3D5ABF876}" dt="2026-07-12T17:14:33.609" v="2793" actId="6549"/>
        <pc:sldMkLst>
          <pc:docMk/>
          <pc:sldMk cId="1703804045" sldId="298"/>
        </pc:sldMkLst>
        <pc:spChg chg="add mod">
          <ac:chgData name="Andrew Bacon" userId="50565e20-85b2-4ceb-869b-0f448418711f" providerId="ADAL" clId="{5428F1EB-FC72-4DB4-A146-6BF3D5ABF876}" dt="2026-07-12T16:41:17.738" v="427" actId="1076"/>
          <ac:spMkLst>
            <pc:docMk/>
            <pc:sldMk cId="1703804045" sldId="298"/>
            <ac:spMk id="3" creationId="{6866974B-5749-617C-DE06-4D36767E9132}"/>
          </ac:spMkLst>
        </pc:spChg>
        <pc:spChg chg="mod">
          <ac:chgData name="Andrew Bacon" userId="50565e20-85b2-4ceb-869b-0f448418711f" providerId="ADAL" clId="{5428F1EB-FC72-4DB4-A146-6BF3D5ABF876}" dt="2026-07-12T17:14:33.609" v="2793" actId="6549"/>
          <ac:spMkLst>
            <pc:docMk/>
            <pc:sldMk cId="1703804045" sldId="298"/>
            <ac:spMk id="5" creationId="{F6A20197-6BD3-2C17-29C9-3FD307DAF0AC}"/>
          </ac:spMkLst>
        </pc:spChg>
      </pc:sldChg>
      <pc:sldChg chg="modSp add mod">
        <pc:chgData name="Andrew Bacon" userId="50565e20-85b2-4ceb-869b-0f448418711f" providerId="ADAL" clId="{5428F1EB-FC72-4DB4-A146-6BF3D5ABF876}" dt="2026-07-12T16:47:09.852" v="1359" actId="1076"/>
        <pc:sldMkLst>
          <pc:docMk/>
          <pc:sldMk cId="1539979937" sldId="299"/>
        </pc:sldMkLst>
        <pc:spChg chg="mod">
          <ac:chgData name="Andrew Bacon" userId="50565e20-85b2-4ceb-869b-0f448418711f" providerId="ADAL" clId="{5428F1EB-FC72-4DB4-A146-6BF3D5ABF876}" dt="2026-07-12T16:47:09.852" v="1359" actId="1076"/>
          <ac:spMkLst>
            <pc:docMk/>
            <pc:sldMk cId="1539979937" sldId="299"/>
            <ac:spMk id="3" creationId="{2C8B8459-D442-76A7-4305-ED5E1509F0AE}"/>
          </ac:spMkLst>
        </pc:spChg>
        <pc:spChg chg="mod">
          <ac:chgData name="Andrew Bacon" userId="50565e20-85b2-4ceb-869b-0f448418711f" providerId="ADAL" clId="{5428F1EB-FC72-4DB4-A146-6BF3D5ABF876}" dt="2026-07-12T16:41:55.634" v="517" actId="20577"/>
          <ac:spMkLst>
            <pc:docMk/>
            <pc:sldMk cId="1539979937" sldId="299"/>
            <ac:spMk id="5" creationId="{2DD584E2-18B7-0AE9-C3B6-8CC402E20D87}"/>
          </ac:spMkLst>
        </pc:spChg>
      </pc:sldChg>
      <pc:sldChg chg="modSp add mod">
        <pc:chgData name="Andrew Bacon" userId="50565e20-85b2-4ceb-869b-0f448418711f" providerId="ADAL" clId="{5428F1EB-FC72-4DB4-A146-6BF3D5ABF876}" dt="2026-07-12T17:15:00.549" v="2822" actId="20577"/>
        <pc:sldMkLst>
          <pc:docMk/>
          <pc:sldMk cId="1169207067" sldId="300"/>
        </pc:sldMkLst>
        <pc:spChg chg="mod">
          <ac:chgData name="Andrew Bacon" userId="50565e20-85b2-4ceb-869b-0f448418711f" providerId="ADAL" clId="{5428F1EB-FC72-4DB4-A146-6BF3D5ABF876}" dt="2026-07-12T16:47:02.859" v="1358" actId="1076"/>
          <ac:spMkLst>
            <pc:docMk/>
            <pc:sldMk cId="1169207067" sldId="300"/>
            <ac:spMk id="3" creationId="{036C4EE0-D1A9-0E30-646C-896DB3BF0118}"/>
          </ac:spMkLst>
        </pc:spChg>
        <pc:spChg chg="mod">
          <ac:chgData name="Andrew Bacon" userId="50565e20-85b2-4ceb-869b-0f448418711f" providerId="ADAL" clId="{5428F1EB-FC72-4DB4-A146-6BF3D5ABF876}" dt="2026-07-12T17:15:00.549" v="2822" actId="20577"/>
          <ac:spMkLst>
            <pc:docMk/>
            <pc:sldMk cId="1169207067" sldId="300"/>
            <ac:spMk id="5" creationId="{1F786A97-EB61-981B-C770-861D223802D1}"/>
          </ac:spMkLst>
        </pc:spChg>
      </pc:sldChg>
      <pc:sldChg chg="modSp add mod">
        <pc:chgData name="Andrew Bacon" userId="50565e20-85b2-4ceb-869b-0f448418711f" providerId="ADAL" clId="{5428F1EB-FC72-4DB4-A146-6BF3D5ABF876}" dt="2026-07-12T16:50:14.470" v="1702" actId="20577"/>
        <pc:sldMkLst>
          <pc:docMk/>
          <pc:sldMk cId="972245278" sldId="301"/>
        </pc:sldMkLst>
        <pc:spChg chg="mod">
          <ac:chgData name="Andrew Bacon" userId="50565e20-85b2-4ceb-869b-0f448418711f" providerId="ADAL" clId="{5428F1EB-FC72-4DB4-A146-6BF3D5ABF876}" dt="2026-07-12T16:50:14.470" v="1702" actId="20577"/>
          <ac:spMkLst>
            <pc:docMk/>
            <pc:sldMk cId="972245278" sldId="301"/>
            <ac:spMk id="3" creationId="{892E5087-95AF-90A5-3F3E-AC052C8A1AF3}"/>
          </ac:spMkLst>
        </pc:spChg>
        <pc:spChg chg="mod">
          <ac:chgData name="Andrew Bacon" userId="50565e20-85b2-4ceb-869b-0f448418711f" providerId="ADAL" clId="{5428F1EB-FC72-4DB4-A146-6BF3D5ABF876}" dt="2026-07-12T16:48:00.011" v="1428" actId="20577"/>
          <ac:spMkLst>
            <pc:docMk/>
            <pc:sldMk cId="972245278" sldId="301"/>
            <ac:spMk id="5" creationId="{2D4EE649-587D-DD50-B19A-04B57C079E35}"/>
          </ac:spMkLst>
        </pc:spChg>
      </pc:sldChg>
      <pc:sldChg chg="modSp add mod">
        <pc:chgData name="Andrew Bacon" userId="50565e20-85b2-4ceb-869b-0f448418711f" providerId="ADAL" clId="{5428F1EB-FC72-4DB4-A146-6BF3D5ABF876}" dt="2026-07-12T17:16:22.852" v="2874" actId="6549"/>
        <pc:sldMkLst>
          <pc:docMk/>
          <pc:sldMk cId="1076290708" sldId="302"/>
        </pc:sldMkLst>
        <pc:spChg chg="mod">
          <ac:chgData name="Andrew Bacon" userId="50565e20-85b2-4ceb-869b-0f448418711f" providerId="ADAL" clId="{5428F1EB-FC72-4DB4-A146-6BF3D5ABF876}" dt="2026-07-12T17:16:22.852" v="2874" actId="6549"/>
          <ac:spMkLst>
            <pc:docMk/>
            <pc:sldMk cId="1076290708" sldId="302"/>
            <ac:spMk id="3" creationId="{2DAB0FDE-9D90-81E6-52BB-0C27798A3E76}"/>
          </ac:spMkLst>
        </pc:spChg>
        <pc:spChg chg="mod">
          <ac:chgData name="Andrew Bacon" userId="50565e20-85b2-4ceb-869b-0f448418711f" providerId="ADAL" clId="{5428F1EB-FC72-4DB4-A146-6BF3D5ABF876}" dt="2026-07-12T16:50:42.651" v="1789" actId="20577"/>
          <ac:spMkLst>
            <pc:docMk/>
            <pc:sldMk cId="1076290708" sldId="302"/>
            <ac:spMk id="5" creationId="{A9ED4403-95DF-9C6C-FF92-818021477852}"/>
          </ac:spMkLst>
        </pc:spChg>
      </pc:sldChg>
      <pc:sldChg chg="modSp add mod">
        <pc:chgData name="Andrew Bacon" userId="50565e20-85b2-4ceb-869b-0f448418711f" providerId="ADAL" clId="{5428F1EB-FC72-4DB4-A146-6BF3D5ABF876}" dt="2026-07-12T17:17:27.018" v="2979" actId="20577"/>
        <pc:sldMkLst>
          <pc:docMk/>
          <pc:sldMk cId="1752408541" sldId="304"/>
        </pc:sldMkLst>
        <pc:spChg chg="mod">
          <ac:chgData name="Andrew Bacon" userId="50565e20-85b2-4ceb-869b-0f448418711f" providerId="ADAL" clId="{5428F1EB-FC72-4DB4-A146-6BF3D5ABF876}" dt="2026-07-12T17:17:27.018" v="2979" actId="20577"/>
          <ac:spMkLst>
            <pc:docMk/>
            <pc:sldMk cId="1752408541" sldId="304"/>
            <ac:spMk id="3" creationId="{77FA7A94-030A-5AB9-D970-F78D2915A278}"/>
          </ac:spMkLst>
        </pc:spChg>
        <pc:spChg chg="mod">
          <ac:chgData name="Andrew Bacon" userId="50565e20-85b2-4ceb-869b-0f448418711f" providerId="ADAL" clId="{5428F1EB-FC72-4DB4-A146-6BF3D5ABF876}" dt="2026-07-12T16:53:05.101" v="2084" actId="20577"/>
          <ac:spMkLst>
            <pc:docMk/>
            <pc:sldMk cId="1752408541" sldId="304"/>
            <ac:spMk id="5" creationId="{0689C3BC-AD1F-DAD4-5C12-EE94A612F496}"/>
          </ac:spMkLst>
        </pc:spChg>
      </pc:sldChg>
      <pc:sldChg chg="modSp add mod">
        <pc:chgData name="Andrew Bacon" userId="50565e20-85b2-4ceb-869b-0f448418711f" providerId="ADAL" clId="{5428F1EB-FC72-4DB4-A146-6BF3D5ABF876}" dt="2026-07-12T17:19:03.697" v="3094" actId="313"/>
        <pc:sldMkLst>
          <pc:docMk/>
          <pc:sldMk cId="49088781" sldId="305"/>
        </pc:sldMkLst>
        <pc:spChg chg="mod">
          <ac:chgData name="Andrew Bacon" userId="50565e20-85b2-4ceb-869b-0f448418711f" providerId="ADAL" clId="{5428F1EB-FC72-4DB4-A146-6BF3D5ABF876}" dt="2026-07-12T17:18:33.674" v="3042" actId="20577"/>
          <ac:spMkLst>
            <pc:docMk/>
            <pc:sldMk cId="49088781" sldId="305"/>
            <ac:spMk id="3" creationId="{F943C23F-D9BE-F8D6-77D7-C782A2FE11F6}"/>
          </ac:spMkLst>
        </pc:spChg>
        <pc:spChg chg="mod">
          <ac:chgData name="Andrew Bacon" userId="50565e20-85b2-4ceb-869b-0f448418711f" providerId="ADAL" clId="{5428F1EB-FC72-4DB4-A146-6BF3D5ABF876}" dt="2026-07-12T17:19:03.697" v="3094" actId="313"/>
          <ac:spMkLst>
            <pc:docMk/>
            <pc:sldMk cId="49088781" sldId="305"/>
            <ac:spMk id="5" creationId="{F0B96F8F-403C-2EC7-2893-28F8184186A2}"/>
          </ac:spMkLst>
        </pc:spChg>
      </pc:sldChg>
    </pc:docChg>
  </pc:docChgLst>
  <pc:docChgLst>
    <pc:chgData name="Valerio, Sarah" userId="S::s.valerio@northeastern.edu::464e1b22-50a0-423c-8f72-8142a4ebf240" providerId="AD" clId="Web-{906EF09F-4690-AE81-D39D-E6046BDDA60D}"/>
    <pc:docChg chg="addSld modSld">
      <pc:chgData name="Valerio, Sarah" userId="S::s.valerio@northeastern.edu::464e1b22-50a0-423c-8f72-8142a4ebf240" providerId="AD" clId="Web-{906EF09F-4690-AE81-D39D-E6046BDDA60D}" dt="2026-07-11T20:39:24.655" v="1770" actId="20577"/>
      <pc:docMkLst>
        <pc:docMk/>
      </pc:docMkLst>
      <pc:sldChg chg="addSp modSp new mod setBg">
        <pc:chgData name="Valerio, Sarah" userId="S::s.valerio@northeastern.edu::464e1b22-50a0-423c-8f72-8142a4ebf240" providerId="AD" clId="Web-{906EF09F-4690-AE81-D39D-E6046BDDA60D}" dt="2026-07-11T20:35:30.708" v="1733"/>
        <pc:sldMkLst>
          <pc:docMk/>
          <pc:sldMk cId="2496150686" sldId="285"/>
        </pc:sldMkLst>
        <pc:spChg chg="mod">
          <ac:chgData name="Valerio, Sarah" userId="S::s.valerio@northeastern.edu::464e1b22-50a0-423c-8f72-8142a4ebf240" providerId="AD" clId="Web-{906EF09F-4690-AE81-D39D-E6046BDDA60D}" dt="2026-07-11T20:35:30.708" v="1733"/>
          <ac:spMkLst>
            <pc:docMk/>
            <pc:sldMk cId="2496150686" sldId="285"/>
            <ac:spMk id="2" creationId="{1A22F0C5-D94C-C160-AD5B-2CD653D11E6E}"/>
          </ac:spMkLst>
        </pc:spChg>
        <pc:spChg chg="mod">
          <ac:chgData name="Valerio, Sarah" userId="S::s.valerio@northeastern.edu::464e1b22-50a0-423c-8f72-8142a4ebf240" providerId="AD" clId="Web-{906EF09F-4690-AE81-D39D-E6046BDDA60D}" dt="2026-07-11T20:35:30.708" v="1733"/>
          <ac:spMkLst>
            <pc:docMk/>
            <pc:sldMk cId="2496150686" sldId="285"/>
            <ac:spMk id="3" creationId="{93C4F8A1-668D-AACD-041B-F1AFA86EC51A}"/>
          </ac:spMkLst>
        </pc:spChg>
        <pc:spChg chg="add">
          <ac:chgData name="Valerio, Sarah" userId="S::s.valerio@northeastern.edu::464e1b22-50a0-423c-8f72-8142a4ebf240" providerId="AD" clId="Web-{906EF09F-4690-AE81-D39D-E6046BDDA60D}" dt="2026-07-11T20:35:30.708" v="1733"/>
          <ac:spMkLst>
            <pc:docMk/>
            <pc:sldMk cId="2496150686" sldId="285"/>
            <ac:spMk id="8" creationId="{DEE2AD96-B495-4E06-9291-B71706F728CB}"/>
          </ac:spMkLst>
        </pc:spChg>
        <pc:spChg chg="add">
          <ac:chgData name="Valerio, Sarah" userId="S::s.valerio@northeastern.edu::464e1b22-50a0-423c-8f72-8142a4ebf240" providerId="AD" clId="Web-{906EF09F-4690-AE81-D39D-E6046BDDA60D}" dt="2026-07-11T20:35:30.708" v="1733"/>
          <ac:spMkLst>
            <pc:docMk/>
            <pc:sldMk cId="2496150686" sldId="285"/>
            <ac:spMk id="10" creationId="{53CF6D67-C5A8-4ADD-9E8E-1E38CA1D3166}"/>
          </ac:spMkLst>
        </pc:spChg>
        <pc:spChg chg="add">
          <ac:chgData name="Valerio, Sarah" userId="S::s.valerio@northeastern.edu::464e1b22-50a0-423c-8f72-8142a4ebf240" providerId="AD" clId="Web-{906EF09F-4690-AE81-D39D-E6046BDDA60D}" dt="2026-07-11T20:35:30.708" v="1733"/>
          <ac:spMkLst>
            <pc:docMk/>
            <pc:sldMk cId="2496150686" sldId="285"/>
            <ac:spMk id="12" creationId="{86909FA0-B515-4681-B7A8-FA281D133B94}"/>
          </ac:spMkLst>
        </pc:spChg>
        <pc:spChg chg="add">
          <ac:chgData name="Valerio, Sarah" userId="S::s.valerio@northeastern.edu::464e1b22-50a0-423c-8f72-8142a4ebf240" providerId="AD" clId="Web-{906EF09F-4690-AE81-D39D-E6046BDDA60D}" dt="2026-07-11T20:35:30.708" v="1733"/>
          <ac:spMkLst>
            <pc:docMk/>
            <pc:sldMk cId="2496150686" sldId="285"/>
            <ac:spMk id="14" creationId="{21C9FE86-FCC3-4A31-AA1C-C882262B7FE7}"/>
          </ac:spMkLst>
        </pc:spChg>
        <pc:spChg chg="add">
          <ac:chgData name="Valerio, Sarah" userId="S::s.valerio@northeastern.edu::464e1b22-50a0-423c-8f72-8142a4ebf240" providerId="AD" clId="Web-{906EF09F-4690-AE81-D39D-E6046BDDA60D}" dt="2026-07-11T20:35:30.708" v="1733"/>
          <ac:spMkLst>
            <pc:docMk/>
            <pc:sldMk cId="2496150686" sldId="285"/>
            <ac:spMk id="16" creationId="{7D96243B-ECED-4B71-8E06-AE9A285EAD20}"/>
          </ac:spMkLst>
        </pc:spChg>
        <pc:spChg chg="add">
          <ac:chgData name="Valerio, Sarah" userId="S::s.valerio@northeastern.edu::464e1b22-50a0-423c-8f72-8142a4ebf240" providerId="AD" clId="Web-{906EF09F-4690-AE81-D39D-E6046BDDA60D}" dt="2026-07-11T20:35:30.708" v="1733"/>
          <ac:spMkLst>
            <pc:docMk/>
            <pc:sldMk cId="2496150686" sldId="285"/>
            <ac:spMk id="18" creationId="{A09989E4-EFDC-4A90-A633-E0525FB4139E}"/>
          </ac:spMkLst>
        </pc:spChg>
      </pc:sldChg>
      <pc:sldChg chg="addSp delSp modSp new mod setBg">
        <pc:chgData name="Valerio, Sarah" userId="S::s.valerio@northeastern.edu::464e1b22-50a0-423c-8f72-8142a4ebf240" providerId="AD" clId="Web-{906EF09F-4690-AE81-D39D-E6046BDDA60D}" dt="2026-07-11T20:36:28.851" v="1745" actId="20577"/>
        <pc:sldMkLst>
          <pc:docMk/>
          <pc:sldMk cId="543039257" sldId="286"/>
        </pc:sldMkLst>
        <pc:spChg chg="mod">
          <ac:chgData name="Valerio, Sarah" userId="S::s.valerio@northeastern.edu::464e1b22-50a0-423c-8f72-8142a4ebf240" providerId="AD" clId="Web-{906EF09F-4690-AE81-D39D-E6046BDDA60D}" dt="2026-07-11T20:35:51.162" v="1736"/>
          <ac:spMkLst>
            <pc:docMk/>
            <pc:sldMk cId="543039257" sldId="286"/>
            <ac:spMk id="2" creationId="{B10F08EF-500B-139F-876B-C90CC0ED6168}"/>
          </ac:spMkLst>
        </pc:spChg>
        <pc:spChg chg="mod">
          <ac:chgData name="Valerio, Sarah" userId="S::s.valerio@northeastern.edu::464e1b22-50a0-423c-8f72-8142a4ebf240" providerId="AD" clId="Web-{906EF09F-4690-AE81-D39D-E6046BDDA60D}" dt="2026-07-11T20:36:28.851" v="1745" actId="20577"/>
          <ac:spMkLst>
            <pc:docMk/>
            <pc:sldMk cId="543039257" sldId="286"/>
            <ac:spMk id="3" creationId="{663174A8-7AE6-BB3C-DA00-8060A850DFEF}"/>
          </ac:spMkLst>
        </pc:spChg>
        <pc:spChg chg="add">
          <ac:chgData name="Valerio, Sarah" userId="S::s.valerio@northeastern.edu::464e1b22-50a0-423c-8f72-8142a4ebf240" providerId="AD" clId="Web-{906EF09F-4690-AE81-D39D-E6046BDDA60D}" dt="2026-07-11T20:35:51.162" v="1736"/>
          <ac:spMkLst>
            <pc:docMk/>
            <pc:sldMk cId="543039257" sldId="286"/>
            <ac:spMk id="14" creationId="{375E0459-6403-40CD-989D-56A4407CA12E}"/>
          </ac:spMkLst>
        </pc:spChg>
        <pc:spChg chg="add">
          <ac:chgData name="Valerio, Sarah" userId="S::s.valerio@northeastern.edu::464e1b22-50a0-423c-8f72-8142a4ebf240" providerId="AD" clId="Web-{906EF09F-4690-AE81-D39D-E6046BDDA60D}" dt="2026-07-11T20:35:51.162" v="1736"/>
          <ac:spMkLst>
            <pc:docMk/>
            <pc:sldMk cId="543039257" sldId="286"/>
            <ac:spMk id="15" creationId="{1B15ED52-F352-441B-82BF-E0EA34836D08}"/>
          </ac:spMkLst>
        </pc:spChg>
        <pc:spChg chg="add">
          <ac:chgData name="Valerio, Sarah" userId="S::s.valerio@northeastern.edu::464e1b22-50a0-423c-8f72-8142a4ebf240" providerId="AD" clId="Web-{906EF09F-4690-AE81-D39D-E6046BDDA60D}" dt="2026-07-11T20:35:51.162" v="1736"/>
          <ac:spMkLst>
            <pc:docMk/>
            <pc:sldMk cId="543039257" sldId="286"/>
            <ac:spMk id="16" creationId="{53E5B1A8-3AC9-4BD1-9BBC-78CA94F2D1BA}"/>
          </ac:spMkLst>
        </pc:spChg>
        <pc:spChg chg="add">
          <ac:chgData name="Valerio, Sarah" userId="S::s.valerio@northeastern.edu::464e1b22-50a0-423c-8f72-8142a4ebf240" providerId="AD" clId="Web-{906EF09F-4690-AE81-D39D-E6046BDDA60D}" dt="2026-07-11T20:35:51.162" v="1736"/>
          <ac:spMkLst>
            <pc:docMk/>
            <pc:sldMk cId="543039257" sldId="286"/>
            <ac:spMk id="17" creationId="{3B2E3793-BFE6-45A2-9B7B-E18844431C99}"/>
          </ac:spMkLst>
        </pc:spChg>
        <pc:spChg chg="add">
          <ac:chgData name="Valerio, Sarah" userId="S::s.valerio@northeastern.edu::464e1b22-50a0-423c-8f72-8142a4ebf240" providerId="AD" clId="Web-{906EF09F-4690-AE81-D39D-E6046BDDA60D}" dt="2026-07-11T20:35:51.162" v="1736"/>
          <ac:spMkLst>
            <pc:docMk/>
            <pc:sldMk cId="543039257" sldId="286"/>
            <ac:spMk id="18" creationId="{BC4C4868-CB8F-4AF9-9CDB-8108F2C19B67}"/>
          </ac:spMkLst>
        </pc:spChg>
      </pc:sldChg>
      <pc:sldChg chg="addSp delSp modSp new mod setBg">
        <pc:chgData name="Valerio, Sarah" userId="S::s.valerio@northeastern.edu::464e1b22-50a0-423c-8f72-8142a4ebf240" providerId="AD" clId="Web-{906EF09F-4690-AE81-D39D-E6046BDDA60D}" dt="2026-07-11T20:37:48.588" v="1759" actId="20577"/>
        <pc:sldMkLst>
          <pc:docMk/>
          <pc:sldMk cId="1378065100" sldId="287"/>
        </pc:sldMkLst>
        <pc:spChg chg="mod">
          <ac:chgData name="Valerio, Sarah" userId="S::s.valerio@northeastern.edu::464e1b22-50a0-423c-8f72-8142a4ebf240" providerId="AD" clId="Web-{906EF09F-4690-AE81-D39D-E6046BDDA60D}" dt="2026-07-11T20:37:15.587" v="1755"/>
          <ac:spMkLst>
            <pc:docMk/>
            <pc:sldMk cId="1378065100" sldId="287"/>
            <ac:spMk id="2" creationId="{A2F0EDE2-530C-0B75-FBA2-D2E2B0960BC4}"/>
          </ac:spMkLst>
        </pc:spChg>
        <pc:graphicFrameChg chg="add modGraphic">
          <ac:chgData name="Valerio, Sarah" userId="S::s.valerio@northeastern.edu::464e1b22-50a0-423c-8f72-8142a4ebf240" providerId="AD" clId="Web-{906EF09F-4690-AE81-D39D-E6046BDDA60D}" dt="2026-07-11T20:37:48.588" v="1759" actId="20577"/>
          <ac:graphicFrameMkLst>
            <pc:docMk/>
            <pc:sldMk cId="1378065100" sldId="287"/>
            <ac:graphicFrameMk id="37" creationId="{F03354F4-DE53-970C-567B-78C8F2F5CB6E}"/>
          </ac:graphicFrameMkLst>
        </pc:graphicFrameChg>
      </pc:sldChg>
      <pc:sldChg chg="addSp modSp new mod setBg">
        <pc:chgData name="Valerio, Sarah" userId="S::s.valerio@northeastern.edu::464e1b22-50a0-423c-8f72-8142a4ebf240" providerId="AD" clId="Web-{906EF09F-4690-AE81-D39D-E6046BDDA60D}" dt="2026-07-11T20:38:03.277" v="1760"/>
        <pc:sldMkLst>
          <pc:docMk/>
          <pc:sldMk cId="1103678516" sldId="288"/>
        </pc:sldMkLst>
        <pc:spChg chg="mod">
          <ac:chgData name="Valerio, Sarah" userId="S::s.valerio@northeastern.edu::464e1b22-50a0-423c-8f72-8142a4ebf240" providerId="AD" clId="Web-{906EF09F-4690-AE81-D39D-E6046BDDA60D}" dt="2026-07-11T20:38:03.277" v="1760"/>
          <ac:spMkLst>
            <pc:docMk/>
            <pc:sldMk cId="1103678516" sldId="288"/>
            <ac:spMk id="2" creationId="{AFB05D2F-61C8-7E00-99F4-F80277041CC7}"/>
          </ac:spMkLst>
        </pc:spChg>
        <pc:spChg chg="mod">
          <ac:chgData name="Valerio, Sarah" userId="S::s.valerio@northeastern.edu::464e1b22-50a0-423c-8f72-8142a4ebf240" providerId="AD" clId="Web-{906EF09F-4690-AE81-D39D-E6046BDDA60D}" dt="2026-07-11T20:38:03.277" v="1760"/>
          <ac:spMkLst>
            <pc:docMk/>
            <pc:sldMk cId="1103678516" sldId="288"/>
            <ac:spMk id="3" creationId="{F86976FF-07D8-A151-6CC2-D2872AF0689B}"/>
          </ac:spMkLst>
        </pc:spChg>
        <pc:spChg chg="add">
          <ac:chgData name="Valerio, Sarah" userId="S::s.valerio@northeastern.edu::464e1b22-50a0-423c-8f72-8142a4ebf240" providerId="AD" clId="Web-{906EF09F-4690-AE81-D39D-E6046BDDA60D}" dt="2026-07-11T20:38:03.277" v="1760"/>
          <ac:spMkLst>
            <pc:docMk/>
            <pc:sldMk cId="1103678516" sldId="288"/>
            <ac:spMk id="8" creationId="{1B15ED52-F352-441B-82BF-E0EA34836D08}"/>
          </ac:spMkLst>
        </pc:spChg>
        <pc:spChg chg="add">
          <ac:chgData name="Valerio, Sarah" userId="S::s.valerio@northeastern.edu::464e1b22-50a0-423c-8f72-8142a4ebf240" providerId="AD" clId="Web-{906EF09F-4690-AE81-D39D-E6046BDDA60D}" dt="2026-07-11T20:38:03.277" v="1760"/>
          <ac:spMkLst>
            <pc:docMk/>
            <pc:sldMk cId="1103678516" sldId="288"/>
            <ac:spMk id="10" creationId="{3B2E3793-BFE6-45A2-9B7B-E18844431C99}"/>
          </ac:spMkLst>
        </pc:spChg>
        <pc:spChg chg="add">
          <ac:chgData name="Valerio, Sarah" userId="S::s.valerio@northeastern.edu::464e1b22-50a0-423c-8f72-8142a4ebf240" providerId="AD" clId="Web-{906EF09F-4690-AE81-D39D-E6046BDDA60D}" dt="2026-07-11T20:38:03.277" v="1760"/>
          <ac:spMkLst>
            <pc:docMk/>
            <pc:sldMk cId="1103678516" sldId="288"/>
            <ac:spMk id="12" creationId="{BC4C4868-CB8F-4AF9-9CDB-8108F2C19B67}"/>
          </ac:spMkLst>
        </pc:spChg>
        <pc:spChg chg="add">
          <ac:chgData name="Valerio, Sarah" userId="S::s.valerio@northeastern.edu::464e1b22-50a0-423c-8f72-8142a4ebf240" providerId="AD" clId="Web-{906EF09F-4690-AE81-D39D-E6046BDDA60D}" dt="2026-07-11T20:38:03.277" v="1760"/>
          <ac:spMkLst>
            <pc:docMk/>
            <pc:sldMk cId="1103678516" sldId="288"/>
            <ac:spMk id="14" creationId="{375E0459-6403-40CD-989D-56A4407CA12E}"/>
          </ac:spMkLst>
        </pc:spChg>
        <pc:spChg chg="add">
          <ac:chgData name="Valerio, Sarah" userId="S::s.valerio@northeastern.edu::464e1b22-50a0-423c-8f72-8142a4ebf240" providerId="AD" clId="Web-{906EF09F-4690-AE81-D39D-E6046BDDA60D}" dt="2026-07-11T20:38:03.277" v="1760"/>
          <ac:spMkLst>
            <pc:docMk/>
            <pc:sldMk cId="1103678516" sldId="288"/>
            <ac:spMk id="16" creationId="{53E5B1A8-3AC9-4BD1-9BBC-78CA94F2D1BA}"/>
          </ac:spMkLst>
        </pc:spChg>
      </pc:sldChg>
      <pc:sldChg chg="addSp delSp modSp new mod setBg">
        <pc:chgData name="Valerio, Sarah" userId="S::s.valerio@northeastern.edu::464e1b22-50a0-423c-8f72-8142a4ebf240" providerId="AD" clId="Web-{906EF09F-4690-AE81-D39D-E6046BDDA60D}" dt="2026-07-11T20:38:18.465" v="1763"/>
        <pc:sldMkLst>
          <pc:docMk/>
          <pc:sldMk cId="468518762" sldId="289"/>
        </pc:sldMkLst>
        <pc:spChg chg="mod">
          <ac:chgData name="Valerio, Sarah" userId="S::s.valerio@northeastern.edu::464e1b22-50a0-423c-8f72-8142a4ebf240" providerId="AD" clId="Web-{906EF09F-4690-AE81-D39D-E6046BDDA60D}" dt="2026-07-11T20:38:18.465" v="1763"/>
          <ac:spMkLst>
            <pc:docMk/>
            <pc:sldMk cId="468518762" sldId="289"/>
            <ac:spMk id="2" creationId="{7F409F12-90AD-9C0F-A8D9-E0A6B063525C}"/>
          </ac:spMkLst>
        </pc:spChg>
        <pc:spChg chg="add">
          <ac:chgData name="Valerio, Sarah" userId="S::s.valerio@northeastern.edu::464e1b22-50a0-423c-8f72-8142a4ebf240" providerId="AD" clId="Web-{906EF09F-4690-AE81-D39D-E6046BDDA60D}" dt="2026-07-11T20:38:18.465" v="1763"/>
          <ac:spMkLst>
            <pc:docMk/>
            <pc:sldMk cId="468518762" sldId="289"/>
            <ac:spMk id="8" creationId="{1B15ED52-F352-441B-82BF-E0EA34836D08}"/>
          </ac:spMkLst>
        </pc:spChg>
        <pc:spChg chg="add">
          <ac:chgData name="Valerio, Sarah" userId="S::s.valerio@northeastern.edu::464e1b22-50a0-423c-8f72-8142a4ebf240" providerId="AD" clId="Web-{906EF09F-4690-AE81-D39D-E6046BDDA60D}" dt="2026-07-11T20:38:18.465" v="1763"/>
          <ac:spMkLst>
            <pc:docMk/>
            <pc:sldMk cId="468518762" sldId="289"/>
            <ac:spMk id="10" creationId="{3B2E3793-BFE6-45A2-9B7B-E18844431C99}"/>
          </ac:spMkLst>
        </pc:spChg>
        <pc:spChg chg="add">
          <ac:chgData name="Valerio, Sarah" userId="S::s.valerio@northeastern.edu::464e1b22-50a0-423c-8f72-8142a4ebf240" providerId="AD" clId="Web-{906EF09F-4690-AE81-D39D-E6046BDDA60D}" dt="2026-07-11T20:38:18.465" v="1763"/>
          <ac:spMkLst>
            <pc:docMk/>
            <pc:sldMk cId="468518762" sldId="289"/>
            <ac:spMk id="12" creationId="{BC4C4868-CB8F-4AF9-9CDB-8108F2C19B67}"/>
          </ac:spMkLst>
        </pc:spChg>
        <pc:spChg chg="add">
          <ac:chgData name="Valerio, Sarah" userId="S::s.valerio@northeastern.edu::464e1b22-50a0-423c-8f72-8142a4ebf240" providerId="AD" clId="Web-{906EF09F-4690-AE81-D39D-E6046BDDA60D}" dt="2026-07-11T20:38:18.465" v="1763"/>
          <ac:spMkLst>
            <pc:docMk/>
            <pc:sldMk cId="468518762" sldId="289"/>
            <ac:spMk id="14" creationId="{375E0459-6403-40CD-989D-56A4407CA12E}"/>
          </ac:spMkLst>
        </pc:spChg>
        <pc:spChg chg="add">
          <ac:chgData name="Valerio, Sarah" userId="S::s.valerio@northeastern.edu::464e1b22-50a0-423c-8f72-8142a4ebf240" providerId="AD" clId="Web-{906EF09F-4690-AE81-D39D-E6046BDDA60D}" dt="2026-07-11T20:38:18.465" v="1763"/>
          <ac:spMkLst>
            <pc:docMk/>
            <pc:sldMk cId="468518762" sldId="289"/>
            <ac:spMk id="16" creationId="{53E5B1A8-3AC9-4BD1-9BBC-78CA94F2D1BA}"/>
          </ac:spMkLst>
        </pc:spChg>
        <pc:spChg chg="add">
          <ac:chgData name="Valerio, Sarah" userId="S::s.valerio@northeastern.edu::464e1b22-50a0-423c-8f72-8142a4ebf240" providerId="AD" clId="Web-{906EF09F-4690-AE81-D39D-E6046BDDA60D}" dt="2026-07-11T20:38:18.465" v="1763"/>
          <ac:spMkLst>
            <pc:docMk/>
            <pc:sldMk cId="468518762" sldId="289"/>
            <ac:spMk id="17" creationId="{A46F82B2-B8EC-90A9-0E7B-7EC5C0A99A8B}"/>
          </ac:spMkLst>
        </pc:spChg>
      </pc:sldChg>
      <pc:sldChg chg="addSp delSp modSp new mod setBg">
        <pc:chgData name="Valerio, Sarah" userId="S::s.valerio@northeastern.edu::464e1b22-50a0-423c-8f72-8142a4ebf240" providerId="AD" clId="Web-{906EF09F-4690-AE81-D39D-E6046BDDA60D}" dt="2026-07-11T20:38:39.794" v="1766"/>
        <pc:sldMkLst>
          <pc:docMk/>
          <pc:sldMk cId="3061448686" sldId="290"/>
        </pc:sldMkLst>
        <pc:spChg chg="mod">
          <ac:chgData name="Valerio, Sarah" userId="S::s.valerio@northeastern.edu::464e1b22-50a0-423c-8f72-8142a4ebf240" providerId="AD" clId="Web-{906EF09F-4690-AE81-D39D-E6046BDDA60D}" dt="2026-07-11T20:38:39.794" v="1766"/>
          <ac:spMkLst>
            <pc:docMk/>
            <pc:sldMk cId="3061448686" sldId="290"/>
            <ac:spMk id="2" creationId="{BC214E42-D557-ECD9-3D5C-0D7BBA725643}"/>
          </ac:spMkLst>
        </pc:spChg>
        <pc:spChg chg="mod">
          <ac:chgData name="Valerio, Sarah" userId="S::s.valerio@northeastern.edu::464e1b22-50a0-423c-8f72-8142a4ebf240" providerId="AD" clId="Web-{906EF09F-4690-AE81-D39D-E6046BDDA60D}" dt="2026-07-11T20:38:39.794" v="1766"/>
          <ac:spMkLst>
            <pc:docMk/>
            <pc:sldMk cId="3061448686" sldId="290"/>
            <ac:spMk id="3" creationId="{28CC9050-8A2F-7459-D89D-085D7AF4A75C}"/>
          </ac:spMkLst>
        </pc:spChg>
        <pc:spChg chg="add">
          <ac:chgData name="Valerio, Sarah" userId="S::s.valerio@northeastern.edu::464e1b22-50a0-423c-8f72-8142a4ebf240" providerId="AD" clId="Web-{906EF09F-4690-AE81-D39D-E6046BDDA60D}" dt="2026-07-11T20:38:39.794" v="1766"/>
          <ac:spMkLst>
            <pc:docMk/>
            <pc:sldMk cId="3061448686" sldId="290"/>
            <ac:spMk id="18" creationId="{A09989E4-EFDC-4A90-A633-E0525FB4139E}"/>
          </ac:spMkLst>
        </pc:spChg>
        <pc:spChg chg="add">
          <ac:chgData name="Valerio, Sarah" userId="S::s.valerio@northeastern.edu::464e1b22-50a0-423c-8f72-8142a4ebf240" providerId="AD" clId="Web-{906EF09F-4690-AE81-D39D-E6046BDDA60D}" dt="2026-07-11T20:38:39.794" v="1766"/>
          <ac:spMkLst>
            <pc:docMk/>
            <pc:sldMk cId="3061448686" sldId="290"/>
            <ac:spMk id="19" creationId="{DEE2AD96-B495-4E06-9291-B71706F728CB}"/>
          </ac:spMkLst>
        </pc:spChg>
        <pc:spChg chg="add">
          <ac:chgData name="Valerio, Sarah" userId="S::s.valerio@northeastern.edu::464e1b22-50a0-423c-8f72-8142a4ebf240" providerId="AD" clId="Web-{906EF09F-4690-AE81-D39D-E6046BDDA60D}" dt="2026-07-11T20:38:39.794" v="1766"/>
          <ac:spMkLst>
            <pc:docMk/>
            <pc:sldMk cId="3061448686" sldId="290"/>
            <ac:spMk id="20" creationId="{53CF6D67-C5A8-4ADD-9E8E-1E38CA1D3166}"/>
          </ac:spMkLst>
        </pc:spChg>
        <pc:spChg chg="add">
          <ac:chgData name="Valerio, Sarah" userId="S::s.valerio@northeastern.edu::464e1b22-50a0-423c-8f72-8142a4ebf240" providerId="AD" clId="Web-{906EF09F-4690-AE81-D39D-E6046BDDA60D}" dt="2026-07-11T20:38:39.794" v="1766"/>
          <ac:spMkLst>
            <pc:docMk/>
            <pc:sldMk cId="3061448686" sldId="290"/>
            <ac:spMk id="21" creationId="{86909FA0-B515-4681-B7A8-FA281D133B94}"/>
          </ac:spMkLst>
        </pc:spChg>
        <pc:spChg chg="add">
          <ac:chgData name="Valerio, Sarah" userId="S::s.valerio@northeastern.edu::464e1b22-50a0-423c-8f72-8142a4ebf240" providerId="AD" clId="Web-{906EF09F-4690-AE81-D39D-E6046BDDA60D}" dt="2026-07-11T20:38:39.794" v="1766"/>
          <ac:spMkLst>
            <pc:docMk/>
            <pc:sldMk cId="3061448686" sldId="290"/>
            <ac:spMk id="22" creationId="{21C9FE86-FCC3-4A31-AA1C-C882262B7FE7}"/>
          </ac:spMkLst>
        </pc:spChg>
        <pc:spChg chg="add">
          <ac:chgData name="Valerio, Sarah" userId="S::s.valerio@northeastern.edu::464e1b22-50a0-423c-8f72-8142a4ebf240" providerId="AD" clId="Web-{906EF09F-4690-AE81-D39D-E6046BDDA60D}" dt="2026-07-11T20:38:39.794" v="1766"/>
          <ac:spMkLst>
            <pc:docMk/>
            <pc:sldMk cId="3061448686" sldId="290"/>
            <ac:spMk id="23" creationId="{7D96243B-ECED-4B71-8E06-AE9A285EAD20}"/>
          </ac:spMkLst>
        </pc:spChg>
      </pc:sldChg>
      <pc:sldChg chg="addSp modSp new mod setBg">
        <pc:chgData name="Valerio, Sarah" userId="S::s.valerio@northeastern.edu::464e1b22-50a0-423c-8f72-8142a4ebf240" providerId="AD" clId="Web-{906EF09F-4690-AE81-D39D-E6046BDDA60D}" dt="2026-07-11T20:39:24.655" v="1770" actId="20577"/>
        <pc:sldMkLst>
          <pc:docMk/>
          <pc:sldMk cId="4075364524" sldId="291"/>
        </pc:sldMkLst>
        <pc:spChg chg="mod">
          <ac:chgData name="Valerio, Sarah" userId="S::s.valerio@northeastern.edu::464e1b22-50a0-423c-8f72-8142a4ebf240" providerId="AD" clId="Web-{906EF09F-4690-AE81-D39D-E6046BDDA60D}" dt="2026-07-11T20:39:05.013" v="1767"/>
          <ac:spMkLst>
            <pc:docMk/>
            <pc:sldMk cId="4075364524" sldId="291"/>
            <ac:spMk id="2" creationId="{0156C169-FEDB-A490-6BAB-F4473CA40FC8}"/>
          </ac:spMkLst>
        </pc:spChg>
        <pc:spChg chg="mod">
          <ac:chgData name="Valerio, Sarah" userId="S::s.valerio@northeastern.edu::464e1b22-50a0-423c-8f72-8142a4ebf240" providerId="AD" clId="Web-{906EF09F-4690-AE81-D39D-E6046BDDA60D}" dt="2026-07-11T20:39:24.655" v="1770" actId="20577"/>
          <ac:spMkLst>
            <pc:docMk/>
            <pc:sldMk cId="4075364524" sldId="291"/>
            <ac:spMk id="3" creationId="{BAD447FE-2E68-71EE-C1E6-71D644D6B75F}"/>
          </ac:spMkLst>
        </pc:spChg>
        <pc:spChg chg="add">
          <ac:chgData name="Valerio, Sarah" userId="S::s.valerio@northeastern.edu::464e1b22-50a0-423c-8f72-8142a4ebf240" providerId="AD" clId="Web-{906EF09F-4690-AE81-D39D-E6046BDDA60D}" dt="2026-07-11T20:39:05.013" v="1767"/>
          <ac:spMkLst>
            <pc:docMk/>
            <pc:sldMk cId="4075364524" sldId="291"/>
            <ac:spMk id="8" creationId="{1B15ED52-F352-441B-82BF-E0EA34836D08}"/>
          </ac:spMkLst>
        </pc:spChg>
        <pc:spChg chg="add">
          <ac:chgData name="Valerio, Sarah" userId="S::s.valerio@northeastern.edu::464e1b22-50a0-423c-8f72-8142a4ebf240" providerId="AD" clId="Web-{906EF09F-4690-AE81-D39D-E6046BDDA60D}" dt="2026-07-11T20:39:05.013" v="1767"/>
          <ac:spMkLst>
            <pc:docMk/>
            <pc:sldMk cId="4075364524" sldId="291"/>
            <ac:spMk id="10" creationId="{3B2E3793-BFE6-45A2-9B7B-E18844431C99}"/>
          </ac:spMkLst>
        </pc:spChg>
        <pc:spChg chg="add">
          <ac:chgData name="Valerio, Sarah" userId="S::s.valerio@northeastern.edu::464e1b22-50a0-423c-8f72-8142a4ebf240" providerId="AD" clId="Web-{906EF09F-4690-AE81-D39D-E6046BDDA60D}" dt="2026-07-11T20:39:05.013" v="1767"/>
          <ac:spMkLst>
            <pc:docMk/>
            <pc:sldMk cId="4075364524" sldId="291"/>
            <ac:spMk id="12" creationId="{BC4C4868-CB8F-4AF9-9CDB-8108F2C19B67}"/>
          </ac:spMkLst>
        </pc:spChg>
        <pc:spChg chg="add">
          <ac:chgData name="Valerio, Sarah" userId="S::s.valerio@northeastern.edu::464e1b22-50a0-423c-8f72-8142a4ebf240" providerId="AD" clId="Web-{906EF09F-4690-AE81-D39D-E6046BDDA60D}" dt="2026-07-11T20:39:05.013" v="1767"/>
          <ac:spMkLst>
            <pc:docMk/>
            <pc:sldMk cId="4075364524" sldId="291"/>
            <ac:spMk id="14" creationId="{375E0459-6403-40CD-989D-56A4407CA12E}"/>
          </ac:spMkLst>
        </pc:spChg>
        <pc:spChg chg="add">
          <ac:chgData name="Valerio, Sarah" userId="S::s.valerio@northeastern.edu::464e1b22-50a0-423c-8f72-8142a4ebf240" providerId="AD" clId="Web-{906EF09F-4690-AE81-D39D-E6046BDDA60D}" dt="2026-07-11T20:39:05.013" v="1767"/>
          <ac:spMkLst>
            <pc:docMk/>
            <pc:sldMk cId="4075364524" sldId="291"/>
            <ac:spMk id="16" creationId="{53E5B1A8-3AC9-4BD1-9BBC-78CA94F2D1BA}"/>
          </ac:spMkLst>
        </pc:spChg>
      </pc:sldChg>
    </pc:docChg>
  </pc:docChgLst>
  <pc:docChgLst>
    <pc:chgData name="Jared Dupere" userId="S::dupere.j@northeastern.edu::be8c2836-12aa-43bc-a074-eb6ff9b88a96" providerId="AD" clId="Web-{B725A96C-380F-8DD5-036E-F073624C6E5E}"/>
    <pc:docChg chg="modSld">
      <pc:chgData name="Jared Dupere" userId="S::dupere.j@northeastern.edu::be8c2836-12aa-43bc-a074-eb6ff9b88a96" providerId="AD" clId="Web-{B725A96C-380F-8DD5-036E-F073624C6E5E}" dt="2026-07-08T09:10:15.697" v="60" actId="20577"/>
      <pc:docMkLst>
        <pc:docMk/>
      </pc:docMkLst>
      <pc:sldChg chg="addSp modSp mod setBg">
        <pc:chgData name="Jared Dupere" userId="S::dupere.j@northeastern.edu::be8c2836-12aa-43bc-a074-eb6ff9b88a96" providerId="AD" clId="Web-{B725A96C-380F-8DD5-036E-F073624C6E5E}" dt="2026-07-08T09:03:42.672" v="50" actId="20577"/>
        <pc:sldMkLst>
          <pc:docMk/>
          <pc:sldMk cId="2135420222" sldId="266"/>
        </pc:sldMkLst>
        <pc:spChg chg="mod">
          <ac:chgData name="Jared Dupere" userId="S::dupere.j@northeastern.edu::be8c2836-12aa-43bc-a074-eb6ff9b88a96" providerId="AD" clId="Web-{B725A96C-380F-8DD5-036E-F073624C6E5E}" dt="2026-07-08T09:03:42.672" v="50" actId="20577"/>
          <ac:spMkLst>
            <pc:docMk/>
            <pc:sldMk cId="2135420222" sldId="266"/>
            <ac:spMk id="2" creationId="{40ABC4F2-8548-375D-6884-E0F6B50B648F}"/>
          </ac:spMkLst>
        </pc:spChg>
        <pc:spChg chg="mod">
          <ac:chgData name="Jared Dupere" userId="S::dupere.j@northeastern.edu::be8c2836-12aa-43bc-a074-eb6ff9b88a96" providerId="AD" clId="Web-{B725A96C-380F-8DD5-036E-F073624C6E5E}" dt="2026-07-08T09:03:35.063" v="48"/>
          <ac:spMkLst>
            <pc:docMk/>
            <pc:sldMk cId="2135420222" sldId="266"/>
            <ac:spMk id="3" creationId="{27AA8AE3-0A48-939C-A159-90A8E214E867}"/>
          </ac:spMkLst>
        </pc:spChg>
        <pc:spChg chg="add">
          <ac:chgData name="Jared Dupere" userId="S::dupere.j@northeastern.edu::be8c2836-12aa-43bc-a074-eb6ff9b88a96" providerId="AD" clId="Web-{B725A96C-380F-8DD5-036E-F073624C6E5E}" dt="2026-07-08T09:03:35.063" v="48"/>
          <ac:spMkLst>
            <pc:docMk/>
            <pc:sldMk cId="2135420222" sldId="266"/>
            <ac:spMk id="8" creationId="{DEE2AD96-B495-4E06-9291-B71706F728CB}"/>
          </ac:spMkLst>
        </pc:spChg>
        <pc:spChg chg="add">
          <ac:chgData name="Jared Dupere" userId="S::dupere.j@northeastern.edu::be8c2836-12aa-43bc-a074-eb6ff9b88a96" providerId="AD" clId="Web-{B725A96C-380F-8DD5-036E-F073624C6E5E}" dt="2026-07-08T09:03:35.063" v="48"/>
          <ac:spMkLst>
            <pc:docMk/>
            <pc:sldMk cId="2135420222" sldId="266"/>
            <ac:spMk id="10" creationId="{53CF6D67-C5A8-4ADD-9E8E-1E38CA1D3166}"/>
          </ac:spMkLst>
        </pc:spChg>
        <pc:spChg chg="add">
          <ac:chgData name="Jared Dupere" userId="S::dupere.j@northeastern.edu::be8c2836-12aa-43bc-a074-eb6ff9b88a96" providerId="AD" clId="Web-{B725A96C-380F-8DD5-036E-F073624C6E5E}" dt="2026-07-08T09:03:35.063" v="48"/>
          <ac:spMkLst>
            <pc:docMk/>
            <pc:sldMk cId="2135420222" sldId="266"/>
            <ac:spMk id="12" creationId="{86909FA0-B515-4681-B7A8-FA281D133B94}"/>
          </ac:spMkLst>
        </pc:spChg>
        <pc:spChg chg="add">
          <ac:chgData name="Jared Dupere" userId="S::dupere.j@northeastern.edu::be8c2836-12aa-43bc-a074-eb6ff9b88a96" providerId="AD" clId="Web-{B725A96C-380F-8DD5-036E-F073624C6E5E}" dt="2026-07-08T09:03:35.063" v="48"/>
          <ac:spMkLst>
            <pc:docMk/>
            <pc:sldMk cId="2135420222" sldId="266"/>
            <ac:spMk id="14" creationId="{21C9FE86-FCC3-4A31-AA1C-C882262B7FE7}"/>
          </ac:spMkLst>
        </pc:spChg>
        <pc:spChg chg="add">
          <ac:chgData name="Jared Dupere" userId="S::dupere.j@northeastern.edu::be8c2836-12aa-43bc-a074-eb6ff9b88a96" providerId="AD" clId="Web-{B725A96C-380F-8DD5-036E-F073624C6E5E}" dt="2026-07-08T09:03:35.063" v="48"/>
          <ac:spMkLst>
            <pc:docMk/>
            <pc:sldMk cId="2135420222" sldId="266"/>
            <ac:spMk id="16" creationId="{7D96243B-ECED-4B71-8E06-AE9A285EAD20}"/>
          </ac:spMkLst>
        </pc:spChg>
        <pc:spChg chg="add">
          <ac:chgData name="Jared Dupere" userId="S::dupere.j@northeastern.edu::be8c2836-12aa-43bc-a074-eb6ff9b88a96" providerId="AD" clId="Web-{B725A96C-380F-8DD5-036E-F073624C6E5E}" dt="2026-07-08T09:03:35.063" v="48"/>
          <ac:spMkLst>
            <pc:docMk/>
            <pc:sldMk cId="2135420222" sldId="266"/>
            <ac:spMk id="18" creationId="{A09989E4-EFDC-4A90-A633-E0525FB4139E}"/>
          </ac:spMkLst>
        </pc:spChg>
      </pc:sldChg>
      <pc:sldChg chg="modSp">
        <pc:chgData name="Jared Dupere" userId="S::dupere.j@northeastern.edu::be8c2836-12aa-43bc-a074-eb6ff9b88a96" providerId="AD" clId="Web-{B725A96C-380F-8DD5-036E-F073624C6E5E}" dt="2026-07-08T09:10:15.697" v="60" actId="20577"/>
        <pc:sldMkLst>
          <pc:docMk/>
          <pc:sldMk cId="1613521339" sldId="267"/>
        </pc:sldMkLst>
        <pc:spChg chg="mod">
          <ac:chgData name="Jared Dupere" userId="S::dupere.j@northeastern.edu::be8c2836-12aa-43bc-a074-eb6ff9b88a96" providerId="AD" clId="Web-{B725A96C-380F-8DD5-036E-F073624C6E5E}" dt="2026-07-08T09:10:15.697" v="60" actId="20577"/>
          <ac:spMkLst>
            <pc:docMk/>
            <pc:sldMk cId="1613521339" sldId="267"/>
            <ac:spMk id="3" creationId="{82060F68-9DA4-79D6-943D-D05653864EF1}"/>
          </ac:spMkLst>
        </pc:spChg>
      </pc:sldChg>
    </pc:docChg>
  </pc:docChgLst>
  <pc:docChgLst>
    <pc:chgData name="Timothy Maley" userId="S::maley.t@northeastern.edu::96905df7-bcf7-463c-bf46-0cf2e37d9084" providerId="AD" clId="Web-{E382B9B9-6080-338D-7BB8-1B93BB6125CD}"/>
    <pc:docChg chg="modSld">
      <pc:chgData name="Timothy Maley" userId="S::maley.t@northeastern.edu::96905df7-bcf7-463c-bf46-0cf2e37d9084" providerId="AD" clId="Web-{E382B9B9-6080-338D-7BB8-1B93BB6125CD}" dt="2026-07-08T22:24:15.158" v="53"/>
      <pc:docMkLst>
        <pc:docMk/>
      </pc:docMkLst>
      <pc:sldChg chg="addSp delSp modSp mod setBg">
        <pc:chgData name="Timothy Maley" userId="S::maley.t@northeastern.edu::96905df7-bcf7-463c-bf46-0cf2e37d9084" providerId="AD" clId="Web-{E382B9B9-6080-338D-7BB8-1B93BB6125CD}" dt="2026-07-08T22:24:15.158" v="53"/>
        <pc:sldMkLst>
          <pc:docMk/>
          <pc:sldMk cId="2499178853" sldId="268"/>
        </pc:sldMkLst>
        <pc:spChg chg="mod">
          <ac:chgData name="Timothy Maley" userId="S::maley.t@northeastern.edu::96905df7-bcf7-463c-bf46-0cf2e37d9084" providerId="AD" clId="Web-{E382B9B9-6080-338D-7BB8-1B93BB6125CD}" dt="2026-07-08T22:24:15.158" v="53"/>
          <ac:spMkLst>
            <pc:docMk/>
            <pc:sldMk cId="2499178853" sldId="268"/>
            <ac:spMk id="2" creationId="{894F9A80-C8E9-D3B5-0EF3-0EA46FF93DD3}"/>
          </ac:spMkLst>
        </pc:spChg>
        <pc:spChg chg="add">
          <ac:chgData name="Timothy Maley" userId="S::maley.t@northeastern.edu::96905df7-bcf7-463c-bf46-0cf2e37d9084" providerId="AD" clId="Web-{E382B9B9-6080-338D-7BB8-1B93BB6125CD}" dt="2026-07-08T22:24:15.158" v="53"/>
          <ac:spMkLst>
            <pc:docMk/>
            <pc:sldMk cId="2499178853" sldId="268"/>
            <ac:spMk id="10" creationId="{BACC6370-2D7E-4714-9D71-7542949D7D5D}"/>
          </ac:spMkLst>
        </pc:spChg>
        <pc:spChg chg="add">
          <ac:chgData name="Timothy Maley" userId="S::maley.t@northeastern.edu::96905df7-bcf7-463c-bf46-0cf2e37d9084" providerId="AD" clId="Web-{E382B9B9-6080-338D-7BB8-1B93BB6125CD}" dt="2026-07-08T22:24:15.158" v="53"/>
          <ac:spMkLst>
            <pc:docMk/>
            <pc:sldMk cId="2499178853" sldId="268"/>
            <ac:spMk id="12" creationId="{F68B3F68-107C-434F-AA38-110D5EA91B85}"/>
          </ac:spMkLst>
        </pc:spChg>
        <pc:spChg chg="add">
          <ac:chgData name="Timothy Maley" userId="S::maley.t@northeastern.edu::96905df7-bcf7-463c-bf46-0cf2e37d9084" providerId="AD" clId="Web-{E382B9B9-6080-338D-7BB8-1B93BB6125CD}" dt="2026-07-08T22:24:15.158" v="53"/>
          <ac:spMkLst>
            <pc:docMk/>
            <pc:sldMk cId="2499178853" sldId="268"/>
            <ac:spMk id="14" creationId="{AAD0DBB9-1A4B-4391-81D4-CB19F9AB918A}"/>
          </ac:spMkLst>
        </pc:spChg>
        <pc:spChg chg="add">
          <ac:chgData name="Timothy Maley" userId="S::maley.t@northeastern.edu::96905df7-bcf7-463c-bf46-0cf2e37d9084" providerId="AD" clId="Web-{E382B9B9-6080-338D-7BB8-1B93BB6125CD}" dt="2026-07-08T22:24:15.158" v="53"/>
          <ac:spMkLst>
            <pc:docMk/>
            <pc:sldMk cId="2499178853" sldId="268"/>
            <ac:spMk id="16" creationId="{063BBA22-50EA-4C4D-BE05-F1CE4E63AA56}"/>
          </ac:spMkLst>
        </pc:spChg>
        <pc:graphicFrameChg chg="add mod modGraphic">
          <ac:chgData name="Timothy Maley" userId="S::maley.t@northeastern.edu::96905df7-bcf7-463c-bf46-0cf2e37d9084" providerId="AD" clId="Web-{E382B9B9-6080-338D-7BB8-1B93BB6125CD}" dt="2026-07-08T22:24:15.158" v="53"/>
          <ac:graphicFrameMkLst>
            <pc:docMk/>
            <pc:sldMk cId="2499178853" sldId="268"/>
            <ac:graphicFrameMk id="5" creationId="{B23848C1-C3DB-57F8-1BD0-1530761C7AC4}"/>
          </ac:graphicFrameMkLst>
        </pc:graphicFrameChg>
      </pc:sldChg>
    </pc:docChg>
  </pc:docChgLst>
  <pc:docChgLst>
    <pc:chgData name="Karina Rivera" userId="5a4f7109-a692-4844-b91f-3609d0aea211" providerId="ADAL" clId="{5A8A2667-48CD-44AB-9207-576ED8D91503}"/>
    <pc:docChg chg="undo redo custSel addSld modSld">
      <pc:chgData name="Karina Rivera" userId="5a4f7109-a692-4844-b91f-3609d0aea211" providerId="ADAL" clId="{5A8A2667-48CD-44AB-9207-576ED8D91503}" dt="2026-07-12T14:41:17.478" v="3250" actId="20577"/>
      <pc:docMkLst>
        <pc:docMk/>
      </pc:docMkLst>
      <pc:sldChg chg="addSp delSp modSp new mod">
        <pc:chgData name="Karina Rivera" userId="5a4f7109-a692-4844-b91f-3609d0aea211" providerId="ADAL" clId="{5A8A2667-48CD-44AB-9207-576ED8D91503}" dt="2026-07-12T12:25:59.818" v="315" actId="255"/>
        <pc:sldMkLst>
          <pc:docMk/>
          <pc:sldMk cId="973040025" sldId="282"/>
        </pc:sldMkLst>
        <pc:spChg chg="add mod">
          <ac:chgData name="Karina Rivera" userId="5a4f7109-a692-4844-b91f-3609d0aea211" providerId="ADAL" clId="{5A8A2667-48CD-44AB-9207-576ED8D91503}" dt="2026-07-12T12:25:59.818" v="315" actId="255"/>
          <ac:spMkLst>
            <pc:docMk/>
            <pc:sldMk cId="973040025" sldId="282"/>
            <ac:spMk id="5" creationId="{ECAA6BFE-4C6C-9302-D80A-AF392B35631C}"/>
          </ac:spMkLst>
        </pc:spChg>
      </pc:sldChg>
      <pc:sldChg chg="addSp delSp modSp new mod">
        <pc:chgData name="Karina Rivera" userId="5a4f7109-a692-4844-b91f-3609d0aea211" providerId="ADAL" clId="{5A8A2667-48CD-44AB-9207-576ED8D91503}" dt="2026-07-12T13:03:14.884" v="1161" actId="113"/>
        <pc:sldMkLst>
          <pc:docMk/>
          <pc:sldMk cId="1172658474" sldId="283"/>
        </pc:sldMkLst>
        <pc:spChg chg="add mod">
          <ac:chgData name="Karina Rivera" userId="5a4f7109-a692-4844-b91f-3609d0aea211" providerId="ADAL" clId="{5A8A2667-48CD-44AB-9207-576ED8D91503}" dt="2026-07-12T13:03:14.884" v="1161" actId="113"/>
          <ac:spMkLst>
            <pc:docMk/>
            <pc:sldMk cId="1172658474" sldId="283"/>
            <ac:spMk id="4" creationId="{1A6BDFB0-C35E-FE21-5012-B40B4B383BC7}"/>
          </ac:spMkLst>
        </pc:spChg>
        <pc:spChg chg="add mod">
          <ac:chgData name="Karina Rivera" userId="5a4f7109-a692-4844-b91f-3609d0aea211" providerId="ADAL" clId="{5A8A2667-48CD-44AB-9207-576ED8D91503}" dt="2026-07-11T16:17:49.355" v="140" actId="1076"/>
          <ac:spMkLst>
            <pc:docMk/>
            <pc:sldMk cId="1172658474" sldId="283"/>
            <ac:spMk id="5" creationId="{68FD5481-3DFA-21DA-8A13-098CBBAFD000}"/>
          </ac:spMkLst>
        </pc:spChg>
        <pc:spChg chg="add mod">
          <ac:chgData name="Karina Rivera" userId="5a4f7109-a692-4844-b91f-3609d0aea211" providerId="ADAL" clId="{5A8A2667-48CD-44AB-9207-576ED8D91503}" dt="2026-07-11T16:17:37.492" v="139" actId="1076"/>
          <ac:spMkLst>
            <pc:docMk/>
            <pc:sldMk cId="1172658474" sldId="283"/>
            <ac:spMk id="7" creationId="{1369F9A5-1475-9B42-BE93-846379BC0D6A}"/>
          </ac:spMkLst>
        </pc:spChg>
        <pc:spChg chg="add mod">
          <ac:chgData name="Karina Rivera" userId="5a4f7109-a692-4844-b91f-3609d0aea211" providerId="ADAL" clId="{5A8A2667-48CD-44AB-9207-576ED8D91503}" dt="2026-07-11T16:18:28.688" v="143" actId="1076"/>
          <ac:spMkLst>
            <pc:docMk/>
            <pc:sldMk cId="1172658474" sldId="283"/>
            <ac:spMk id="9" creationId="{820CDC1A-AEF2-46ED-A298-073B2E361E4B}"/>
          </ac:spMkLst>
        </pc:spChg>
        <pc:spChg chg="add mod">
          <ac:chgData name="Karina Rivera" userId="5a4f7109-a692-4844-b91f-3609d0aea211" providerId="ADAL" clId="{5A8A2667-48CD-44AB-9207-576ED8D91503}" dt="2026-07-11T16:18:13.598" v="142" actId="1076"/>
          <ac:spMkLst>
            <pc:docMk/>
            <pc:sldMk cId="1172658474" sldId="283"/>
            <ac:spMk id="11" creationId="{1C4641B0-5F1C-DB03-4EDA-0262F1CC919B}"/>
          </ac:spMkLst>
        </pc:spChg>
        <pc:spChg chg="add mod">
          <ac:chgData name="Karina Rivera" userId="5a4f7109-a692-4844-b91f-3609d0aea211" providerId="ADAL" clId="{5A8A2667-48CD-44AB-9207-576ED8D91503}" dt="2026-07-11T16:23:44.029" v="166" actId="207"/>
          <ac:spMkLst>
            <pc:docMk/>
            <pc:sldMk cId="1172658474" sldId="283"/>
            <ac:spMk id="12" creationId="{B550B078-8390-EAA6-659A-CC78CB827564}"/>
          </ac:spMkLst>
        </pc:spChg>
      </pc:sldChg>
      <pc:sldChg chg="addSp delSp modSp new mod">
        <pc:chgData name="Karina Rivera" userId="5a4f7109-a692-4844-b91f-3609d0aea211" providerId="ADAL" clId="{5A8A2667-48CD-44AB-9207-576ED8D91503}" dt="2026-07-12T13:47:11.142" v="2036" actId="408"/>
        <pc:sldMkLst>
          <pc:docMk/>
          <pc:sldMk cId="926196961" sldId="284"/>
        </pc:sldMkLst>
        <pc:spChg chg="add mod">
          <ac:chgData name="Karina Rivera" userId="5a4f7109-a692-4844-b91f-3609d0aea211" providerId="ADAL" clId="{5A8A2667-48CD-44AB-9207-576ED8D91503}" dt="2026-07-12T12:50:39.003" v="842" actId="552"/>
          <ac:spMkLst>
            <pc:docMk/>
            <pc:sldMk cId="926196961" sldId="284"/>
            <ac:spMk id="2" creationId="{F943C79F-4AEC-0590-A8B7-B7A9930A29A9}"/>
          </ac:spMkLst>
        </pc:spChg>
        <pc:spChg chg="add mod">
          <ac:chgData name="Karina Rivera" userId="5a4f7109-a692-4844-b91f-3609d0aea211" providerId="ADAL" clId="{5A8A2667-48CD-44AB-9207-576ED8D91503}" dt="2026-07-12T12:53:08.113" v="961" actId="552"/>
          <ac:spMkLst>
            <pc:docMk/>
            <pc:sldMk cId="926196961" sldId="284"/>
            <ac:spMk id="3" creationId="{BE33C853-DDF4-9841-C327-AC35F4D0D688}"/>
          </ac:spMkLst>
        </pc:spChg>
        <pc:spChg chg="add mod">
          <ac:chgData name="Karina Rivera" userId="5a4f7109-a692-4844-b91f-3609d0aea211" providerId="ADAL" clId="{5A8A2667-48CD-44AB-9207-576ED8D91503}" dt="2026-07-12T13:03:32.142" v="1163" actId="113"/>
          <ac:spMkLst>
            <pc:docMk/>
            <pc:sldMk cId="926196961" sldId="284"/>
            <ac:spMk id="5" creationId="{5D5B3F20-B326-4BA1-80C3-3377683F0EBA}"/>
          </ac:spMkLst>
        </pc:spChg>
        <pc:spChg chg="add mod">
          <ac:chgData name="Karina Rivera" userId="5a4f7109-a692-4844-b91f-3609d0aea211" providerId="ADAL" clId="{5A8A2667-48CD-44AB-9207-576ED8D91503}" dt="2026-07-12T13:47:06.539" v="2035" actId="164"/>
          <ac:spMkLst>
            <pc:docMk/>
            <pc:sldMk cId="926196961" sldId="284"/>
            <ac:spMk id="6" creationId="{39257109-462C-224F-73A9-EF71A333D87C}"/>
          </ac:spMkLst>
        </pc:spChg>
        <pc:spChg chg="add mod">
          <ac:chgData name="Karina Rivera" userId="5a4f7109-a692-4844-b91f-3609d0aea211" providerId="ADAL" clId="{5A8A2667-48CD-44AB-9207-576ED8D91503}" dt="2026-07-12T12:57:05.113" v="1101" actId="255"/>
          <ac:spMkLst>
            <pc:docMk/>
            <pc:sldMk cId="926196961" sldId="284"/>
            <ac:spMk id="7" creationId="{9222C382-D1C6-4EC8-CCF9-772DCA5F227E}"/>
          </ac:spMkLst>
        </pc:spChg>
        <pc:spChg chg="add mod">
          <ac:chgData name="Karina Rivera" userId="5a4f7109-a692-4844-b91f-3609d0aea211" providerId="ADAL" clId="{5A8A2667-48CD-44AB-9207-576ED8D91503}" dt="2026-07-12T13:47:06.539" v="2035" actId="164"/>
          <ac:spMkLst>
            <pc:docMk/>
            <pc:sldMk cId="926196961" sldId="284"/>
            <ac:spMk id="8" creationId="{C3035852-F4ED-AD8E-2F85-DBA6A2F2DA2E}"/>
          </ac:spMkLst>
        </pc:spChg>
        <pc:grpChg chg="add mod">
          <ac:chgData name="Karina Rivera" userId="5a4f7109-a692-4844-b91f-3609d0aea211" providerId="ADAL" clId="{5A8A2667-48CD-44AB-9207-576ED8D91503}" dt="2026-07-12T13:47:11.142" v="2036" actId="408"/>
          <ac:grpSpMkLst>
            <pc:docMk/>
            <pc:sldMk cId="926196961" sldId="284"/>
            <ac:grpSpMk id="10" creationId="{6DDDDB3E-28E3-FA16-248E-0F8C7A2956D8}"/>
          </ac:grpSpMkLst>
        </pc:grpChg>
      </pc:sldChg>
      <pc:sldChg chg="addSp delSp modSp new mod">
        <pc:chgData name="Karina Rivera" userId="5a4f7109-a692-4844-b91f-3609d0aea211" providerId="ADAL" clId="{5A8A2667-48CD-44AB-9207-576ED8D91503}" dt="2026-07-12T13:35:16.617" v="2009" actId="2085"/>
        <pc:sldMkLst>
          <pc:docMk/>
          <pc:sldMk cId="3373455944" sldId="292"/>
        </pc:sldMkLst>
        <pc:spChg chg="add mod">
          <ac:chgData name="Karina Rivera" userId="5a4f7109-a692-4844-b91f-3609d0aea211" providerId="ADAL" clId="{5A8A2667-48CD-44AB-9207-576ED8D91503}" dt="2026-07-12T13:04:28.529" v="1180" actId="20577"/>
          <ac:spMkLst>
            <pc:docMk/>
            <pc:sldMk cId="3373455944" sldId="292"/>
            <ac:spMk id="5" creationId="{D02A7BEE-BF20-E774-FEF4-5C61B2643171}"/>
          </ac:spMkLst>
        </pc:spChg>
        <pc:spChg chg="add mod">
          <ac:chgData name="Karina Rivera" userId="5a4f7109-a692-4844-b91f-3609d0aea211" providerId="ADAL" clId="{5A8A2667-48CD-44AB-9207-576ED8D91503}" dt="2026-07-12T13:35:16.617" v="2009" actId="2085"/>
          <ac:spMkLst>
            <pc:docMk/>
            <pc:sldMk cId="3373455944" sldId="292"/>
            <ac:spMk id="7" creationId="{17CD07E5-83BC-8F24-CCC2-C71E4F45573E}"/>
          </ac:spMkLst>
        </pc:spChg>
      </pc:sldChg>
      <pc:sldChg chg="addSp delSp modSp new mod">
        <pc:chgData name="Karina Rivera" userId="5a4f7109-a692-4844-b91f-3609d0aea211" providerId="ADAL" clId="{5A8A2667-48CD-44AB-9207-576ED8D91503}" dt="2026-07-12T13:35:05.270" v="2008" actId="2085"/>
        <pc:sldMkLst>
          <pc:docMk/>
          <pc:sldMk cId="3896177897" sldId="293"/>
        </pc:sldMkLst>
        <pc:spChg chg="add mod">
          <ac:chgData name="Karina Rivera" userId="5a4f7109-a692-4844-b91f-3609d0aea211" providerId="ADAL" clId="{5A8A2667-48CD-44AB-9207-576ED8D91503}" dt="2026-07-12T13:04:22.604" v="1178" actId="20577"/>
          <ac:spMkLst>
            <pc:docMk/>
            <pc:sldMk cId="3896177897" sldId="293"/>
            <ac:spMk id="5" creationId="{AC6ABBC5-78B2-853C-FBEA-0DD3542F0CE0}"/>
          </ac:spMkLst>
        </pc:spChg>
        <pc:spChg chg="add mod">
          <ac:chgData name="Karina Rivera" userId="5a4f7109-a692-4844-b91f-3609d0aea211" providerId="ADAL" clId="{5A8A2667-48CD-44AB-9207-576ED8D91503}" dt="2026-07-12T13:35:05.270" v="2008" actId="2085"/>
          <ac:spMkLst>
            <pc:docMk/>
            <pc:sldMk cId="3896177897" sldId="293"/>
            <ac:spMk id="7" creationId="{D7B0635D-883A-CFF4-6E00-CA1C4CAE7F87}"/>
          </ac:spMkLst>
        </pc:spChg>
      </pc:sldChg>
      <pc:sldChg chg="addSp delSp modSp new mod">
        <pc:chgData name="Karina Rivera" userId="5a4f7109-a692-4844-b91f-3609d0aea211" providerId="ADAL" clId="{5A8A2667-48CD-44AB-9207-576ED8D91503}" dt="2026-07-12T13:46:52.916" v="2034" actId="408"/>
        <pc:sldMkLst>
          <pc:docMk/>
          <pc:sldMk cId="2961188143" sldId="294"/>
        </pc:sldMkLst>
        <pc:spChg chg="add mod">
          <ac:chgData name="Karina Rivera" userId="5a4f7109-a692-4844-b91f-3609d0aea211" providerId="ADAL" clId="{5A8A2667-48CD-44AB-9207-576ED8D91503}" dt="2026-07-12T13:32:48.590" v="2004" actId="6549"/>
          <ac:spMkLst>
            <pc:docMk/>
            <pc:sldMk cId="2961188143" sldId="294"/>
            <ac:spMk id="5" creationId="{2A4BFD70-B878-9D92-0460-2CE80EC5A2C5}"/>
          </ac:spMkLst>
        </pc:spChg>
        <pc:spChg chg="add mod">
          <ac:chgData name="Karina Rivera" userId="5a4f7109-a692-4844-b91f-3609d0aea211" providerId="ADAL" clId="{5A8A2667-48CD-44AB-9207-576ED8D91503}" dt="2026-07-12T13:46:41.520" v="2032" actId="164"/>
          <ac:spMkLst>
            <pc:docMk/>
            <pc:sldMk cId="2961188143" sldId="294"/>
            <ac:spMk id="6" creationId="{A0679E2E-A3D0-215F-D6F5-6E6056F06D6E}"/>
          </ac:spMkLst>
        </pc:spChg>
        <pc:spChg chg="add mod">
          <ac:chgData name="Karina Rivera" userId="5a4f7109-a692-4844-b91f-3609d0aea211" providerId="ADAL" clId="{5A8A2667-48CD-44AB-9207-576ED8D91503}" dt="2026-07-12T13:46:41.520" v="2032" actId="164"/>
          <ac:spMkLst>
            <pc:docMk/>
            <pc:sldMk cId="2961188143" sldId="294"/>
            <ac:spMk id="8" creationId="{DFFB876E-BC7A-4540-EA01-8CDE7687F66D}"/>
          </ac:spMkLst>
        </pc:spChg>
        <pc:spChg chg="add mod">
          <ac:chgData name="Karina Rivera" userId="5a4f7109-a692-4844-b91f-3609d0aea211" providerId="ADAL" clId="{5A8A2667-48CD-44AB-9207-576ED8D91503}" dt="2026-07-12T13:46:41.520" v="2032" actId="164"/>
          <ac:spMkLst>
            <pc:docMk/>
            <pc:sldMk cId="2961188143" sldId="294"/>
            <ac:spMk id="10" creationId="{107FC929-8432-2C7A-6D0F-66113027EDA5}"/>
          </ac:spMkLst>
        </pc:spChg>
        <pc:spChg chg="add mod">
          <ac:chgData name="Karina Rivera" userId="5a4f7109-a692-4844-b91f-3609d0aea211" providerId="ADAL" clId="{5A8A2667-48CD-44AB-9207-576ED8D91503}" dt="2026-07-12T13:21:44.183" v="1493" actId="255"/>
          <ac:spMkLst>
            <pc:docMk/>
            <pc:sldMk cId="2961188143" sldId="294"/>
            <ac:spMk id="11" creationId="{1321E149-8A87-D799-A7EB-17BC3559D068}"/>
          </ac:spMkLst>
        </pc:spChg>
        <pc:spChg chg="add mod">
          <ac:chgData name="Karina Rivera" userId="5a4f7109-a692-4844-b91f-3609d0aea211" providerId="ADAL" clId="{5A8A2667-48CD-44AB-9207-576ED8D91503}" dt="2026-07-12T13:27:40.957" v="1882" actId="255"/>
          <ac:spMkLst>
            <pc:docMk/>
            <pc:sldMk cId="2961188143" sldId="294"/>
            <ac:spMk id="17" creationId="{2FC6C55E-2760-179F-C349-13F7BD07A50B}"/>
          </ac:spMkLst>
        </pc:spChg>
        <pc:spChg chg="add mod">
          <ac:chgData name="Karina Rivera" userId="5a4f7109-a692-4844-b91f-3609d0aea211" providerId="ADAL" clId="{5A8A2667-48CD-44AB-9207-576ED8D91503}" dt="2026-07-12T13:30:53.550" v="1963" actId="1076"/>
          <ac:spMkLst>
            <pc:docMk/>
            <pc:sldMk cId="2961188143" sldId="294"/>
            <ac:spMk id="18" creationId="{2FA8AF05-C941-D9C5-B1BD-BC98B8D73FEA}"/>
          </ac:spMkLst>
        </pc:spChg>
        <pc:grpChg chg="add mod">
          <ac:chgData name="Karina Rivera" userId="5a4f7109-a692-4844-b91f-3609d0aea211" providerId="ADAL" clId="{5A8A2667-48CD-44AB-9207-576ED8D91503}" dt="2026-07-12T13:46:52.916" v="2034" actId="408"/>
          <ac:grpSpMkLst>
            <pc:docMk/>
            <pc:sldMk cId="2961188143" sldId="294"/>
            <ac:grpSpMk id="19" creationId="{487D0318-1240-799B-C3E8-8F093F3FBD50}"/>
          </ac:grpSpMkLst>
        </pc:grpChg>
        <pc:cxnChg chg="add mod">
          <ac:chgData name="Karina Rivera" userId="5a4f7109-a692-4844-b91f-3609d0aea211" providerId="ADAL" clId="{5A8A2667-48CD-44AB-9207-576ED8D91503}" dt="2026-07-12T13:23:09.292" v="1498" actId="14100"/>
          <ac:cxnSpMkLst>
            <pc:docMk/>
            <pc:sldMk cId="2961188143" sldId="294"/>
            <ac:cxnSpMk id="13" creationId="{3B67D532-CB99-F386-7BE3-521A26477B43}"/>
          </ac:cxnSpMkLst>
        </pc:cxnChg>
      </pc:sldChg>
      <pc:sldChg chg="addSp delSp modSp new mod">
        <pc:chgData name="Karina Rivera" userId="5a4f7109-a692-4844-b91f-3609d0aea211" providerId="ADAL" clId="{5A8A2667-48CD-44AB-9207-576ED8D91503}" dt="2026-07-12T14:26:03.034" v="2763" actId="20577"/>
        <pc:sldMkLst>
          <pc:docMk/>
          <pc:sldMk cId="559512779" sldId="295"/>
        </pc:sldMkLst>
        <pc:spChg chg="add mod">
          <ac:chgData name="Karina Rivera" userId="5a4f7109-a692-4844-b91f-3609d0aea211" providerId="ADAL" clId="{5A8A2667-48CD-44AB-9207-576ED8D91503}" dt="2026-07-12T13:32:37.655" v="2003" actId="20577"/>
          <ac:spMkLst>
            <pc:docMk/>
            <pc:sldMk cId="559512779" sldId="295"/>
            <ac:spMk id="7" creationId="{2FFD36B5-8D68-8F9E-FD0A-A855CEADCA88}"/>
          </ac:spMkLst>
        </pc:spChg>
        <pc:spChg chg="add mod topLvl">
          <ac:chgData name="Karina Rivera" userId="5a4f7109-a692-4844-b91f-3609d0aea211" providerId="ADAL" clId="{5A8A2667-48CD-44AB-9207-576ED8D91503}" dt="2026-07-12T14:01:22.912" v="2240" actId="207"/>
          <ac:spMkLst>
            <pc:docMk/>
            <pc:sldMk cId="559512779" sldId="295"/>
            <ac:spMk id="8" creationId="{4EEA2B9D-8566-DD43-6601-3F4650AC76DE}"/>
          </ac:spMkLst>
        </pc:spChg>
        <pc:spChg chg="add mod topLvl">
          <ac:chgData name="Karina Rivera" userId="5a4f7109-a692-4844-b91f-3609d0aea211" providerId="ADAL" clId="{5A8A2667-48CD-44AB-9207-576ED8D91503}" dt="2026-07-12T14:25:48.265" v="2753" actId="20577"/>
          <ac:spMkLst>
            <pc:docMk/>
            <pc:sldMk cId="559512779" sldId="295"/>
            <ac:spMk id="10" creationId="{597416C0-A2D5-BF29-BF08-868025CE095B}"/>
          </ac:spMkLst>
        </pc:spChg>
        <pc:spChg chg="add mod topLvl">
          <ac:chgData name="Karina Rivera" userId="5a4f7109-a692-4844-b91f-3609d0aea211" providerId="ADAL" clId="{5A8A2667-48CD-44AB-9207-576ED8D91503}" dt="2026-07-12T14:17:53.530" v="2749" actId="20577"/>
          <ac:spMkLst>
            <pc:docMk/>
            <pc:sldMk cId="559512779" sldId="295"/>
            <ac:spMk id="12" creationId="{D70FE1F5-DFE2-DAFA-6A25-DB9B044C3B65}"/>
          </ac:spMkLst>
        </pc:spChg>
        <pc:spChg chg="add mod topLvl">
          <ac:chgData name="Karina Rivera" userId="5a4f7109-a692-4844-b91f-3609d0aea211" providerId="ADAL" clId="{5A8A2667-48CD-44AB-9207-576ED8D91503}" dt="2026-07-12T14:26:03.034" v="2763" actId="20577"/>
          <ac:spMkLst>
            <pc:docMk/>
            <pc:sldMk cId="559512779" sldId="295"/>
            <ac:spMk id="14" creationId="{E2C070F7-ADB9-3F06-2303-5FA710530FE0}"/>
          </ac:spMkLst>
        </pc:spChg>
        <pc:spChg chg="add mod">
          <ac:chgData name="Karina Rivera" userId="5a4f7109-a692-4844-b91f-3609d0aea211" providerId="ADAL" clId="{5A8A2667-48CD-44AB-9207-576ED8D91503}" dt="2026-07-12T14:10:55.005" v="2405" actId="20577"/>
          <ac:spMkLst>
            <pc:docMk/>
            <pc:sldMk cId="559512779" sldId="295"/>
            <ac:spMk id="44" creationId="{898CD42F-5484-B17A-CB85-ECC4699D6D61}"/>
          </ac:spMkLst>
        </pc:spChg>
        <pc:spChg chg="add mod">
          <ac:chgData name="Karina Rivera" userId="5a4f7109-a692-4844-b91f-3609d0aea211" providerId="ADAL" clId="{5A8A2667-48CD-44AB-9207-576ED8D91503}" dt="2026-07-12T14:13:55.436" v="2510" actId="207"/>
          <ac:spMkLst>
            <pc:docMk/>
            <pc:sldMk cId="559512779" sldId="295"/>
            <ac:spMk id="45" creationId="{B8E6C9B9-C610-9070-4C5B-63D8B56D0A9D}"/>
          </ac:spMkLst>
        </pc:spChg>
        <pc:cxnChg chg="add mod">
          <ac:chgData name="Karina Rivera" userId="5a4f7109-a692-4844-b91f-3609d0aea211" providerId="ADAL" clId="{5A8A2667-48CD-44AB-9207-576ED8D91503}" dt="2026-07-12T14:02:41.679" v="2246" actId="14100"/>
          <ac:cxnSpMkLst>
            <pc:docMk/>
            <pc:sldMk cId="559512779" sldId="295"/>
            <ac:cxnSpMk id="41" creationId="{8868D758-1B1B-10E6-B333-1659016F9943}"/>
          </ac:cxnSpMkLst>
        </pc:cxnChg>
        <pc:cxnChg chg="add mod">
          <ac:chgData name="Karina Rivera" userId="5a4f7109-a692-4844-b91f-3609d0aea211" providerId="ADAL" clId="{5A8A2667-48CD-44AB-9207-576ED8D91503}" dt="2026-07-12T14:16:38.102" v="2670" actId="1076"/>
          <ac:cxnSpMkLst>
            <pc:docMk/>
            <pc:sldMk cId="559512779" sldId="295"/>
            <ac:cxnSpMk id="46" creationId="{4DCD577D-4962-9AB0-BF20-0C32982968BA}"/>
          </ac:cxnSpMkLst>
        </pc:cxnChg>
        <pc:cxnChg chg="add mod">
          <ac:chgData name="Karina Rivera" userId="5a4f7109-a692-4844-b91f-3609d0aea211" providerId="ADAL" clId="{5A8A2667-48CD-44AB-9207-576ED8D91503}" dt="2026-07-12T14:16:47.910" v="2672" actId="1076"/>
          <ac:cxnSpMkLst>
            <pc:docMk/>
            <pc:sldMk cId="559512779" sldId="295"/>
            <ac:cxnSpMk id="47" creationId="{77E79699-B842-7531-2E51-3859B94AAC63}"/>
          </ac:cxnSpMkLst>
        </pc:cxnChg>
        <pc:cxnChg chg="add mod">
          <ac:chgData name="Karina Rivera" userId="5a4f7109-a692-4844-b91f-3609d0aea211" providerId="ADAL" clId="{5A8A2667-48CD-44AB-9207-576ED8D91503}" dt="2026-07-12T14:18:07.814" v="2751" actId="1076"/>
          <ac:cxnSpMkLst>
            <pc:docMk/>
            <pc:sldMk cId="559512779" sldId="295"/>
            <ac:cxnSpMk id="48" creationId="{20F2E851-C3DE-4979-4FA6-C6657418DE07}"/>
          </ac:cxnSpMkLst>
        </pc:cxnChg>
      </pc:sldChg>
      <pc:sldChg chg="addSp delSp modSp new mod">
        <pc:chgData name="Karina Rivera" userId="5a4f7109-a692-4844-b91f-3609d0aea211" providerId="ADAL" clId="{5A8A2667-48CD-44AB-9207-576ED8D91503}" dt="2026-07-12T14:41:17.478" v="3250" actId="20577"/>
        <pc:sldMkLst>
          <pc:docMk/>
          <pc:sldMk cId="1959774336" sldId="296"/>
        </pc:sldMkLst>
        <pc:spChg chg="add mod">
          <ac:chgData name="Karina Rivera" userId="5a4f7109-a692-4844-b91f-3609d0aea211" providerId="ADAL" clId="{5A8A2667-48CD-44AB-9207-576ED8D91503}" dt="2026-07-12T14:28:01.453" v="2815" actId="20577"/>
          <ac:spMkLst>
            <pc:docMk/>
            <pc:sldMk cId="1959774336" sldId="296"/>
            <ac:spMk id="5" creationId="{5CD3009B-E68A-47D1-63B6-9CFE741ED14A}"/>
          </ac:spMkLst>
        </pc:spChg>
        <pc:spChg chg="add mod topLvl">
          <ac:chgData name="Karina Rivera" userId="5a4f7109-a692-4844-b91f-3609d0aea211" providerId="ADAL" clId="{5A8A2667-48CD-44AB-9207-576ED8D91503}" dt="2026-07-12T14:36:27.999" v="2888" actId="164"/>
          <ac:spMkLst>
            <pc:docMk/>
            <pc:sldMk cId="1959774336" sldId="296"/>
            <ac:spMk id="6" creationId="{79DD224E-CED0-93E4-A8AF-3738829F8BC6}"/>
          </ac:spMkLst>
        </pc:spChg>
        <pc:spChg chg="add mod topLvl">
          <ac:chgData name="Karina Rivera" userId="5a4f7109-a692-4844-b91f-3609d0aea211" providerId="ADAL" clId="{5A8A2667-48CD-44AB-9207-576ED8D91503}" dt="2026-07-12T14:36:27.999" v="2888" actId="164"/>
          <ac:spMkLst>
            <pc:docMk/>
            <pc:sldMk cId="1959774336" sldId="296"/>
            <ac:spMk id="10" creationId="{3625CB56-3A4B-CDA9-F211-641FB879A148}"/>
          </ac:spMkLst>
        </pc:spChg>
        <pc:spChg chg="add del mod">
          <ac:chgData name="Karina Rivera" userId="5a4f7109-a692-4844-b91f-3609d0aea211" providerId="ADAL" clId="{5A8A2667-48CD-44AB-9207-576ED8D91503}" dt="2026-07-12T14:41:17.478" v="3250" actId="20577"/>
          <ac:spMkLst>
            <pc:docMk/>
            <pc:sldMk cId="1959774336" sldId="296"/>
            <ac:spMk id="13" creationId="{0B058A95-1E79-B886-D37B-32824AB3F462}"/>
          </ac:spMkLst>
        </pc:spChg>
        <pc:grpChg chg="add mod">
          <ac:chgData name="Karina Rivera" userId="5a4f7109-a692-4844-b91f-3609d0aea211" providerId="ADAL" clId="{5A8A2667-48CD-44AB-9207-576ED8D91503}" dt="2026-07-12T14:36:41.665" v="2890" actId="408"/>
          <ac:grpSpMkLst>
            <pc:docMk/>
            <pc:sldMk cId="1959774336" sldId="296"/>
            <ac:grpSpMk id="12" creationId="{A817B6AB-AA8F-6954-8E45-2E25488D5026}"/>
          </ac:grpSpMkLst>
        </pc:gr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s>
</file>

<file path=ppt/diagrams/_rels/data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image" Target="../media/image7.sv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image" Target="../media/image7.sv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88B402-08E5-44B7-959F-687CDF69B72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317741D-6168-4F24-8FA9-C107D8CF56C0}">
      <dgm:prSet/>
      <dgm:spPr/>
      <dgm:t>
        <a:bodyPr/>
        <a:lstStyle/>
        <a:p>
          <a:pPr>
            <a:lnSpc>
              <a:spcPct val="100000"/>
            </a:lnSpc>
          </a:pPr>
          <a:r>
            <a:rPr lang="en-US" dirty="0"/>
            <a:t>Our </a:t>
          </a:r>
          <a:r>
            <a:rPr lang="en-US">
              <a:latin typeface="Aptos Display" panose="02110004020202020204"/>
            </a:rPr>
            <a:t>analysis</a:t>
          </a:r>
          <a:r>
            <a:rPr lang="en-US" dirty="0"/>
            <a:t> of 12 IT job postings in the Boston area showed that 9 out of the 12 listed certifications were required or </a:t>
          </a:r>
          <a:r>
            <a:rPr lang="en-US" dirty="0">
              <a:latin typeface="Aptos Display" panose="02110004020202020204"/>
            </a:rPr>
            <a:t>preferred</a:t>
          </a:r>
          <a:r>
            <a:rPr lang="en-US" dirty="0"/>
            <a:t>. Only 2 of the 12 required a degree. </a:t>
          </a:r>
        </a:p>
      </dgm:t>
    </dgm:pt>
    <dgm:pt modelId="{1004EE86-9527-49DD-B629-EC411C772B68}" type="parTrans" cxnId="{1BB117F8-EC29-408F-9441-C1160A5AD981}">
      <dgm:prSet/>
      <dgm:spPr/>
      <dgm:t>
        <a:bodyPr/>
        <a:lstStyle/>
        <a:p>
          <a:endParaRPr lang="en-US"/>
        </a:p>
      </dgm:t>
    </dgm:pt>
    <dgm:pt modelId="{C026F2A1-5AEB-4111-9F53-2AC2B20182B3}" type="sibTrans" cxnId="{1BB117F8-EC29-408F-9441-C1160A5AD981}">
      <dgm:prSet/>
      <dgm:spPr/>
      <dgm:t>
        <a:bodyPr/>
        <a:lstStyle/>
        <a:p>
          <a:endParaRPr lang="en-US"/>
        </a:p>
      </dgm:t>
    </dgm:pt>
    <dgm:pt modelId="{E65255BB-C4A3-4C26-9E3C-DEE775D7EAF3}">
      <dgm:prSet/>
      <dgm:spPr/>
      <dgm:t>
        <a:bodyPr/>
        <a:lstStyle/>
        <a:p>
          <a:pPr>
            <a:lnSpc>
              <a:spcPct val="100000"/>
            </a:lnSpc>
          </a:pPr>
          <a:r>
            <a:rPr lang="en-US"/>
            <a:t>67% of IT hiring managers report that certificates are an important factor when evaluating candidates.</a:t>
          </a:r>
        </a:p>
      </dgm:t>
    </dgm:pt>
    <dgm:pt modelId="{3E4E8551-7AD6-4E12-99FA-355C23963E63}" type="parTrans" cxnId="{500A24F9-BAF0-47E9-AFED-5FF75480C8E2}">
      <dgm:prSet/>
      <dgm:spPr/>
      <dgm:t>
        <a:bodyPr/>
        <a:lstStyle/>
        <a:p>
          <a:endParaRPr lang="en-US"/>
        </a:p>
      </dgm:t>
    </dgm:pt>
    <dgm:pt modelId="{9C13DB8F-4CDC-4D28-91D1-418F380D0550}" type="sibTrans" cxnId="{500A24F9-BAF0-47E9-AFED-5FF75480C8E2}">
      <dgm:prSet/>
      <dgm:spPr/>
      <dgm:t>
        <a:bodyPr/>
        <a:lstStyle/>
        <a:p>
          <a:endParaRPr lang="en-US"/>
        </a:p>
      </dgm:t>
    </dgm:pt>
    <dgm:pt modelId="{3AD6389F-4076-4316-9317-C0C5C679E9F9}">
      <dgm:prSet/>
      <dgm:spPr/>
      <dgm:t>
        <a:bodyPr/>
        <a:lstStyle/>
        <a:p>
          <a:pPr>
            <a:lnSpc>
              <a:spcPct val="100000"/>
            </a:lnSpc>
          </a:pPr>
          <a:r>
            <a:rPr lang="en-US" dirty="0"/>
            <a:t>Some of the more requested credentials are: CompTIA A+, Security +, AWS, Cisco, and Microsoft Azure</a:t>
          </a:r>
        </a:p>
      </dgm:t>
    </dgm:pt>
    <dgm:pt modelId="{C34B256C-4988-4107-AB88-2298AF265F23}" type="parTrans" cxnId="{8198C136-4AAE-4783-9D86-60B58BC416FA}">
      <dgm:prSet/>
      <dgm:spPr/>
      <dgm:t>
        <a:bodyPr/>
        <a:lstStyle/>
        <a:p>
          <a:endParaRPr lang="en-US"/>
        </a:p>
      </dgm:t>
    </dgm:pt>
    <dgm:pt modelId="{0186D532-EB44-4560-A901-1708BADA1245}" type="sibTrans" cxnId="{8198C136-4AAE-4783-9D86-60B58BC416FA}">
      <dgm:prSet/>
      <dgm:spPr/>
      <dgm:t>
        <a:bodyPr/>
        <a:lstStyle/>
        <a:p>
          <a:endParaRPr lang="en-US"/>
        </a:p>
      </dgm:t>
    </dgm:pt>
    <dgm:pt modelId="{CDC08763-D9FC-40BE-9159-6F7833EA61AD}" type="pres">
      <dgm:prSet presAssocID="{F588B402-08E5-44B7-959F-687CDF69B72B}" presName="root" presStyleCnt="0">
        <dgm:presLayoutVars>
          <dgm:dir/>
          <dgm:resizeHandles val="exact"/>
        </dgm:presLayoutVars>
      </dgm:prSet>
      <dgm:spPr/>
    </dgm:pt>
    <dgm:pt modelId="{1328709D-B7B7-4C5A-AA60-666CF835934D}" type="pres">
      <dgm:prSet presAssocID="{9317741D-6168-4F24-8FA9-C107D8CF56C0}" presName="compNode" presStyleCnt="0"/>
      <dgm:spPr/>
    </dgm:pt>
    <dgm:pt modelId="{CF58A7FE-DFAD-47E1-AFBC-9543093730B0}" type="pres">
      <dgm:prSet presAssocID="{9317741D-6168-4F24-8FA9-C107D8CF56C0}" presName="bgRect" presStyleLbl="bgShp" presStyleIdx="0" presStyleCnt="3"/>
      <dgm:spPr/>
    </dgm:pt>
    <dgm:pt modelId="{85F69630-FC0D-4FA6-BA14-7EFD3030EA3C}" type="pres">
      <dgm:prSet presAssocID="{9317741D-6168-4F24-8FA9-C107D8CF56C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Office Worker"/>
        </a:ext>
      </dgm:extLst>
    </dgm:pt>
    <dgm:pt modelId="{D37AD29E-C6D5-478C-BE67-D3EE85A2E7D5}" type="pres">
      <dgm:prSet presAssocID="{9317741D-6168-4F24-8FA9-C107D8CF56C0}" presName="spaceRect" presStyleCnt="0"/>
      <dgm:spPr/>
    </dgm:pt>
    <dgm:pt modelId="{2EC60E31-AE57-49CC-A855-F33536F06D28}" type="pres">
      <dgm:prSet presAssocID="{9317741D-6168-4F24-8FA9-C107D8CF56C0}" presName="parTx" presStyleLbl="revTx" presStyleIdx="0" presStyleCnt="3">
        <dgm:presLayoutVars>
          <dgm:chMax val="0"/>
          <dgm:chPref val="0"/>
        </dgm:presLayoutVars>
      </dgm:prSet>
      <dgm:spPr/>
    </dgm:pt>
    <dgm:pt modelId="{0986FE08-BAAB-4C08-9DB2-1C4014A33806}" type="pres">
      <dgm:prSet presAssocID="{C026F2A1-5AEB-4111-9F53-2AC2B20182B3}" presName="sibTrans" presStyleCnt="0"/>
      <dgm:spPr/>
    </dgm:pt>
    <dgm:pt modelId="{51DCE6C1-AC3F-4D13-89DB-D132E144ECE4}" type="pres">
      <dgm:prSet presAssocID="{E65255BB-C4A3-4C26-9E3C-DEE775D7EAF3}" presName="compNode" presStyleCnt="0"/>
      <dgm:spPr/>
    </dgm:pt>
    <dgm:pt modelId="{E8C88E40-A469-45AE-A282-370C869930C4}" type="pres">
      <dgm:prSet presAssocID="{E65255BB-C4A3-4C26-9E3C-DEE775D7EAF3}" presName="bgRect" presStyleLbl="bgShp" presStyleIdx="1" presStyleCnt="3"/>
      <dgm:spPr/>
    </dgm:pt>
    <dgm:pt modelId="{B5FCE126-8250-440A-93CC-9D2D6EFB79B6}" type="pres">
      <dgm:prSet presAssocID="{E65255BB-C4A3-4C26-9E3C-DEE775D7EAF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ploma"/>
        </a:ext>
      </dgm:extLst>
    </dgm:pt>
    <dgm:pt modelId="{F92BB702-DDC3-4A15-8DF7-A971A2F9F751}" type="pres">
      <dgm:prSet presAssocID="{E65255BB-C4A3-4C26-9E3C-DEE775D7EAF3}" presName="spaceRect" presStyleCnt="0"/>
      <dgm:spPr/>
    </dgm:pt>
    <dgm:pt modelId="{C41E5C9B-FC40-4E4E-BB8F-BD89BAF8F6E7}" type="pres">
      <dgm:prSet presAssocID="{E65255BB-C4A3-4C26-9E3C-DEE775D7EAF3}" presName="parTx" presStyleLbl="revTx" presStyleIdx="1" presStyleCnt="3">
        <dgm:presLayoutVars>
          <dgm:chMax val="0"/>
          <dgm:chPref val="0"/>
        </dgm:presLayoutVars>
      </dgm:prSet>
      <dgm:spPr/>
    </dgm:pt>
    <dgm:pt modelId="{282A6462-E743-4C2D-B55E-7DDFB0B4AE66}" type="pres">
      <dgm:prSet presAssocID="{9C13DB8F-4CDC-4D28-91D1-418F380D0550}" presName="sibTrans" presStyleCnt="0"/>
      <dgm:spPr/>
    </dgm:pt>
    <dgm:pt modelId="{30063ECF-6AD0-46A0-8C1B-AB72DA2C8EE0}" type="pres">
      <dgm:prSet presAssocID="{3AD6389F-4076-4316-9317-C0C5C679E9F9}" presName="compNode" presStyleCnt="0"/>
      <dgm:spPr/>
    </dgm:pt>
    <dgm:pt modelId="{29DEDB37-F9EB-48AC-BB0F-26B767CDB946}" type="pres">
      <dgm:prSet presAssocID="{3AD6389F-4076-4316-9317-C0C5C679E9F9}" presName="bgRect" presStyleLbl="bgShp" presStyleIdx="2" presStyleCnt="3"/>
      <dgm:spPr/>
    </dgm:pt>
    <dgm:pt modelId="{F98074AC-23A9-4230-AFBB-37D524A418CD}" type="pres">
      <dgm:prSet presAssocID="{3AD6389F-4076-4316-9317-C0C5C679E9F9}"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loud Computing"/>
        </a:ext>
      </dgm:extLst>
    </dgm:pt>
    <dgm:pt modelId="{69F1CCEB-7D92-4FBB-93EB-917889CDCAD2}" type="pres">
      <dgm:prSet presAssocID="{3AD6389F-4076-4316-9317-C0C5C679E9F9}" presName="spaceRect" presStyleCnt="0"/>
      <dgm:spPr/>
    </dgm:pt>
    <dgm:pt modelId="{BFE66369-BEA0-4A6F-905E-200CA57217BC}" type="pres">
      <dgm:prSet presAssocID="{3AD6389F-4076-4316-9317-C0C5C679E9F9}" presName="parTx" presStyleLbl="revTx" presStyleIdx="2" presStyleCnt="3">
        <dgm:presLayoutVars>
          <dgm:chMax val="0"/>
          <dgm:chPref val="0"/>
        </dgm:presLayoutVars>
      </dgm:prSet>
      <dgm:spPr/>
    </dgm:pt>
  </dgm:ptLst>
  <dgm:cxnLst>
    <dgm:cxn modelId="{8198C136-4AAE-4783-9D86-60B58BC416FA}" srcId="{F588B402-08E5-44B7-959F-687CDF69B72B}" destId="{3AD6389F-4076-4316-9317-C0C5C679E9F9}" srcOrd="2" destOrd="0" parTransId="{C34B256C-4988-4107-AB88-2298AF265F23}" sibTransId="{0186D532-EB44-4560-A901-1708BADA1245}"/>
    <dgm:cxn modelId="{45213791-6C15-41EA-898E-9A651491F0D0}" type="presOf" srcId="{9317741D-6168-4F24-8FA9-C107D8CF56C0}" destId="{2EC60E31-AE57-49CC-A855-F33536F06D28}" srcOrd="0" destOrd="0" presId="urn:microsoft.com/office/officeart/2018/2/layout/IconVerticalSolidList"/>
    <dgm:cxn modelId="{31F695C1-43E4-4095-A33D-D5D9954A4D9C}" type="presOf" srcId="{E65255BB-C4A3-4C26-9E3C-DEE775D7EAF3}" destId="{C41E5C9B-FC40-4E4E-BB8F-BD89BAF8F6E7}" srcOrd="0" destOrd="0" presId="urn:microsoft.com/office/officeart/2018/2/layout/IconVerticalSolidList"/>
    <dgm:cxn modelId="{CAC8D4C3-F378-40F5-B01E-93C3ABA53F40}" type="presOf" srcId="{F588B402-08E5-44B7-959F-687CDF69B72B}" destId="{CDC08763-D9FC-40BE-9159-6F7833EA61AD}" srcOrd="0" destOrd="0" presId="urn:microsoft.com/office/officeart/2018/2/layout/IconVerticalSolidList"/>
    <dgm:cxn modelId="{FAB1A1D0-7C08-4042-BC6F-422327FD065A}" type="presOf" srcId="{3AD6389F-4076-4316-9317-C0C5C679E9F9}" destId="{BFE66369-BEA0-4A6F-905E-200CA57217BC}" srcOrd="0" destOrd="0" presId="urn:microsoft.com/office/officeart/2018/2/layout/IconVerticalSolidList"/>
    <dgm:cxn modelId="{1BB117F8-EC29-408F-9441-C1160A5AD981}" srcId="{F588B402-08E5-44B7-959F-687CDF69B72B}" destId="{9317741D-6168-4F24-8FA9-C107D8CF56C0}" srcOrd="0" destOrd="0" parTransId="{1004EE86-9527-49DD-B629-EC411C772B68}" sibTransId="{C026F2A1-5AEB-4111-9F53-2AC2B20182B3}"/>
    <dgm:cxn modelId="{500A24F9-BAF0-47E9-AFED-5FF75480C8E2}" srcId="{F588B402-08E5-44B7-959F-687CDF69B72B}" destId="{E65255BB-C4A3-4C26-9E3C-DEE775D7EAF3}" srcOrd="1" destOrd="0" parTransId="{3E4E8551-7AD6-4E12-99FA-355C23963E63}" sibTransId="{9C13DB8F-4CDC-4D28-91D1-418F380D0550}"/>
    <dgm:cxn modelId="{AD87C4F6-0BB7-4D3A-8755-E0B2AC24F02A}" type="presParOf" srcId="{CDC08763-D9FC-40BE-9159-6F7833EA61AD}" destId="{1328709D-B7B7-4C5A-AA60-666CF835934D}" srcOrd="0" destOrd="0" presId="urn:microsoft.com/office/officeart/2018/2/layout/IconVerticalSolidList"/>
    <dgm:cxn modelId="{ABFA7CDA-693E-4DE4-8BC5-0E797F79E0EF}" type="presParOf" srcId="{1328709D-B7B7-4C5A-AA60-666CF835934D}" destId="{CF58A7FE-DFAD-47E1-AFBC-9543093730B0}" srcOrd="0" destOrd="0" presId="urn:microsoft.com/office/officeart/2018/2/layout/IconVerticalSolidList"/>
    <dgm:cxn modelId="{2897C4C1-0203-4E54-82F5-344FC17849F1}" type="presParOf" srcId="{1328709D-B7B7-4C5A-AA60-666CF835934D}" destId="{85F69630-FC0D-4FA6-BA14-7EFD3030EA3C}" srcOrd="1" destOrd="0" presId="urn:microsoft.com/office/officeart/2018/2/layout/IconVerticalSolidList"/>
    <dgm:cxn modelId="{4AC3D43F-2BAD-49BF-B95E-F9C8A0CD1D89}" type="presParOf" srcId="{1328709D-B7B7-4C5A-AA60-666CF835934D}" destId="{D37AD29E-C6D5-478C-BE67-D3EE85A2E7D5}" srcOrd="2" destOrd="0" presId="urn:microsoft.com/office/officeart/2018/2/layout/IconVerticalSolidList"/>
    <dgm:cxn modelId="{75F66671-9E2A-4207-823A-21FF6AF8115D}" type="presParOf" srcId="{1328709D-B7B7-4C5A-AA60-666CF835934D}" destId="{2EC60E31-AE57-49CC-A855-F33536F06D28}" srcOrd="3" destOrd="0" presId="urn:microsoft.com/office/officeart/2018/2/layout/IconVerticalSolidList"/>
    <dgm:cxn modelId="{7E41C352-189F-4A97-9DAE-83FEAAF09269}" type="presParOf" srcId="{CDC08763-D9FC-40BE-9159-6F7833EA61AD}" destId="{0986FE08-BAAB-4C08-9DB2-1C4014A33806}" srcOrd="1" destOrd="0" presId="urn:microsoft.com/office/officeart/2018/2/layout/IconVerticalSolidList"/>
    <dgm:cxn modelId="{F33E37EB-BC34-4F64-99A5-E3B4661DBAB4}" type="presParOf" srcId="{CDC08763-D9FC-40BE-9159-6F7833EA61AD}" destId="{51DCE6C1-AC3F-4D13-89DB-D132E144ECE4}" srcOrd="2" destOrd="0" presId="urn:microsoft.com/office/officeart/2018/2/layout/IconVerticalSolidList"/>
    <dgm:cxn modelId="{A91EF795-410A-406B-AB51-710333223A4C}" type="presParOf" srcId="{51DCE6C1-AC3F-4D13-89DB-D132E144ECE4}" destId="{E8C88E40-A469-45AE-A282-370C869930C4}" srcOrd="0" destOrd="0" presId="urn:microsoft.com/office/officeart/2018/2/layout/IconVerticalSolidList"/>
    <dgm:cxn modelId="{96781428-9722-40F2-A85C-693DA6C42EFE}" type="presParOf" srcId="{51DCE6C1-AC3F-4D13-89DB-D132E144ECE4}" destId="{B5FCE126-8250-440A-93CC-9D2D6EFB79B6}" srcOrd="1" destOrd="0" presId="urn:microsoft.com/office/officeart/2018/2/layout/IconVerticalSolidList"/>
    <dgm:cxn modelId="{1B760B31-C25D-4AA2-946F-3F5A550F6352}" type="presParOf" srcId="{51DCE6C1-AC3F-4D13-89DB-D132E144ECE4}" destId="{F92BB702-DDC3-4A15-8DF7-A971A2F9F751}" srcOrd="2" destOrd="0" presId="urn:microsoft.com/office/officeart/2018/2/layout/IconVerticalSolidList"/>
    <dgm:cxn modelId="{EB2826D9-494E-4B69-9BE5-339866F7E418}" type="presParOf" srcId="{51DCE6C1-AC3F-4D13-89DB-D132E144ECE4}" destId="{C41E5C9B-FC40-4E4E-BB8F-BD89BAF8F6E7}" srcOrd="3" destOrd="0" presId="urn:microsoft.com/office/officeart/2018/2/layout/IconVerticalSolidList"/>
    <dgm:cxn modelId="{EE6B2A1D-39C2-4FC8-8F05-EC03C80CA9E4}" type="presParOf" srcId="{CDC08763-D9FC-40BE-9159-6F7833EA61AD}" destId="{282A6462-E743-4C2D-B55E-7DDFB0B4AE66}" srcOrd="3" destOrd="0" presId="urn:microsoft.com/office/officeart/2018/2/layout/IconVerticalSolidList"/>
    <dgm:cxn modelId="{5301B965-B4D7-432B-A4E2-CA527DA18F44}" type="presParOf" srcId="{CDC08763-D9FC-40BE-9159-6F7833EA61AD}" destId="{30063ECF-6AD0-46A0-8C1B-AB72DA2C8EE0}" srcOrd="4" destOrd="0" presId="urn:microsoft.com/office/officeart/2018/2/layout/IconVerticalSolidList"/>
    <dgm:cxn modelId="{84356D31-2799-47D2-96EF-C0BF2015A898}" type="presParOf" srcId="{30063ECF-6AD0-46A0-8C1B-AB72DA2C8EE0}" destId="{29DEDB37-F9EB-48AC-BB0F-26B767CDB946}" srcOrd="0" destOrd="0" presId="urn:microsoft.com/office/officeart/2018/2/layout/IconVerticalSolidList"/>
    <dgm:cxn modelId="{6B130B2D-510A-4C8A-B497-4932D4C9392B}" type="presParOf" srcId="{30063ECF-6AD0-46A0-8C1B-AB72DA2C8EE0}" destId="{F98074AC-23A9-4230-AFBB-37D524A418CD}" srcOrd="1" destOrd="0" presId="urn:microsoft.com/office/officeart/2018/2/layout/IconVerticalSolidList"/>
    <dgm:cxn modelId="{1ADD14CC-1E0D-4A96-8D24-56A59B88CB58}" type="presParOf" srcId="{30063ECF-6AD0-46A0-8C1B-AB72DA2C8EE0}" destId="{69F1CCEB-7D92-4FBB-93EB-917889CDCAD2}" srcOrd="2" destOrd="0" presId="urn:microsoft.com/office/officeart/2018/2/layout/IconVerticalSolidList"/>
    <dgm:cxn modelId="{4E771E56-D6F5-4EDA-951D-67B00EB0ACE0}" type="presParOf" srcId="{30063ECF-6AD0-46A0-8C1B-AB72DA2C8EE0}" destId="{BFE66369-BEA0-4A6F-905E-200CA57217B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C94556-21AC-4776-A131-B44F0D99F6C0}"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CB1D6A24-1F2F-46CE-A9D7-1D47380F73B6}">
      <dgm:prSet/>
      <dgm:spPr/>
      <dgm:t>
        <a:bodyPr/>
        <a:lstStyle/>
        <a:p>
          <a:pPr>
            <a:lnSpc>
              <a:spcPct val="100000"/>
            </a:lnSpc>
          </a:pPr>
          <a:r>
            <a:rPr lang="en-US"/>
            <a:t>Examine the costs associated with earning certifications versus obtaining a college degree. </a:t>
          </a:r>
        </a:p>
      </dgm:t>
    </dgm:pt>
    <dgm:pt modelId="{EB0063C8-9F17-4607-9150-1A7799B60F31}" type="parTrans" cxnId="{D965BAC5-BC2F-4DA7-A202-D66E28A55DB2}">
      <dgm:prSet/>
      <dgm:spPr/>
      <dgm:t>
        <a:bodyPr/>
        <a:lstStyle/>
        <a:p>
          <a:endParaRPr lang="en-US"/>
        </a:p>
      </dgm:t>
    </dgm:pt>
    <dgm:pt modelId="{33EEC54C-C464-47FB-A4CF-170536BA17BA}" type="sibTrans" cxnId="{D965BAC5-BC2F-4DA7-A202-D66E28A55DB2}">
      <dgm:prSet/>
      <dgm:spPr/>
      <dgm:t>
        <a:bodyPr/>
        <a:lstStyle/>
        <a:p>
          <a:pPr>
            <a:lnSpc>
              <a:spcPct val="100000"/>
            </a:lnSpc>
          </a:pPr>
          <a:endParaRPr lang="en-US"/>
        </a:p>
      </dgm:t>
    </dgm:pt>
    <dgm:pt modelId="{551A1FCA-D3E8-479C-AEF7-A9397D0D9806}">
      <dgm:prSet/>
      <dgm:spPr/>
      <dgm:t>
        <a:bodyPr/>
        <a:lstStyle/>
        <a:p>
          <a:pPr>
            <a:lnSpc>
              <a:spcPct val="100000"/>
            </a:lnSpc>
          </a:pPr>
          <a:r>
            <a:rPr lang="en-US"/>
            <a:t>Compare the time required to complete certification programs and degree programs. </a:t>
          </a:r>
        </a:p>
      </dgm:t>
    </dgm:pt>
    <dgm:pt modelId="{7D68F51C-A265-481C-B4F8-C9BA5C66C006}" type="parTrans" cxnId="{B06E2DC6-935F-4001-8606-785247A49C15}">
      <dgm:prSet/>
      <dgm:spPr/>
      <dgm:t>
        <a:bodyPr/>
        <a:lstStyle/>
        <a:p>
          <a:endParaRPr lang="en-US"/>
        </a:p>
      </dgm:t>
    </dgm:pt>
    <dgm:pt modelId="{D6A1CE62-9313-40FC-9E1C-EC7356405338}" type="sibTrans" cxnId="{B06E2DC6-935F-4001-8606-785247A49C15}">
      <dgm:prSet/>
      <dgm:spPr/>
      <dgm:t>
        <a:bodyPr/>
        <a:lstStyle/>
        <a:p>
          <a:pPr>
            <a:lnSpc>
              <a:spcPct val="100000"/>
            </a:lnSpc>
          </a:pPr>
          <a:endParaRPr lang="en-US"/>
        </a:p>
      </dgm:t>
    </dgm:pt>
    <dgm:pt modelId="{6E2B4077-B7DF-497A-878B-6F03AF023CAC}">
      <dgm:prSet/>
      <dgm:spPr/>
      <dgm:t>
        <a:bodyPr/>
        <a:lstStyle/>
        <a:p>
          <a:pPr>
            <a:lnSpc>
              <a:spcPct val="100000"/>
            </a:lnSpc>
          </a:pPr>
          <a:r>
            <a:rPr lang="en-US"/>
            <a:t>Analyze salary outcomes and career advancement opportunities for individuals with each educational pathway. </a:t>
          </a:r>
        </a:p>
      </dgm:t>
    </dgm:pt>
    <dgm:pt modelId="{A9C4A05E-D7B9-4EEC-BDB3-4F92B3A81653}" type="parTrans" cxnId="{2F3EE177-A364-4D11-A5BA-A635D09E553A}">
      <dgm:prSet/>
      <dgm:spPr/>
      <dgm:t>
        <a:bodyPr/>
        <a:lstStyle/>
        <a:p>
          <a:endParaRPr lang="en-US"/>
        </a:p>
      </dgm:t>
    </dgm:pt>
    <dgm:pt modelId="{AFF2A8BA-09B5-454B-AF1E-8E02BA155735}" type="sibTrans" cxnId="{2F3EE177-A364-4D11-A5BA-A635D09E553A}">
      <dgm:prSet/>
      <dgm:spPr/>
      <dgm:t>
        <a:bodyPr/>
        <a:lstStyle/>
        <a:p>
          <a:pPr>
            <a:lnSpc>
              <a:spcPct val="100000"/>
            </a:lnSpc>
          </a:pPr>
          <a:endParaRPr lang="en-US"/>
        </a:p>
      </dgm:t>
    </dgm:pt>
    <dgm:pt modelId="{ACC8FCFD-2A1E-42C6-8802-6EF013BC67CF}">
      <dgm:prSet/>
      <dgm:spPr/>
      <dgm:t>
        <a:bodyPr/>
        <a:lstStyle/>
        <a:p>
          <a:pPr>
            <a:lnSpc>
              <a:spcPct val="100000"/>
            </a:lnSpc>
          </a:pPr>
          <a:r>
            <a:rPr lang="en-US"/>
            <a:t>Assess how employers perceive the value of certifications and degrees when making hiring decisions.</a:t>
          </a:r>
        </a:p>
      </dgm:t>
    </dgm:pt>
    <dgm:pt modelId="{82645CCB-0D8A-428B-A896-D3E327EADD0C}" type="parTrans" cxnId="{671264B4-1D09-4FCC-BB6E-329609A1049E}">
      <dgm:prSet/>
      <dgm:spPr/>
      <dgm:t>
        <a:bodyPr/>
        <a:lstStyle/>
        <a:p>
          <a:endParaRPr lang="en-US"/>
        </a:p>
      </dgm:t>
    </dgm:pt>
    <dgm:pt modelId="{B9B93A75-78CC-478F-B0D3-FC6707DDA497}" type="sibTrans" cxnId="{671264B4-1D09-4FCC-BB6E-329609A1049E}">
      <dgm:prSet/>
      <dgm:spPr/>
      <dgm:t>
        <a:bodyPr/>
        <a:lstStyle/>
        <a:p>
          <a:endParaRPr lang="en-US"/>
        </a:p>
      </dgm:t>
    </dgm:pt>
    <dgm:pt modelId="{554BC00A-6540-49D9-A627-B607F4AE71EF}" type="pres">
      <dgm:prSet presAssocID="{9DC94556-21AC-4776-A131-B44F0D99F6C0}" presName="root" presStyleCnt="0">
        <dgm:presLayoutVars>
          <dgm:dir/>
          <dgm:resizeHandles val="exact"/>
        </dgm:presLayoutVars>
      </dgm:prSet>
      <dgm:spPr/>
    </dgm:pt>
    <dgm:pt modelId="{2A8F18AD-3404-4DD1-9F35-DEFBA3ED4919}" type="pres">
      <dgm:prSet presAssocID="{9DC94556-21AC-4776-A131-B44F0D99F6C0}" presName="container" presStyleCnt="0">
        <dgm:presLayoutVars>
          <dgm:dir/>
          <dgm:resizeHandles val="exact"/>
        </dgm:presLayoutVars>
      </dgm:prSet>
      <dgm:spPr/>
    </dgm:pt>
    <dgm:pt modelId="{E5839DD8-2386-403D-A271-05D2EACFED7D}" type="pres">
      <dgm:prSet presAssocID="{CB1D6A24-1F2F-46CE-A9D7-1D47380F73B6}" presName="compNode" presStyleCnt="0"/>
      <dgm:spPr/>
    </dgm:pt>
    <dgm:pt modelId="{2F7A62AB-6A6C-4ABF-8F99-25EEE325F57B}" type="pres">
      <dgm:prSet presAssocID="{CB1D6A24-1F2F-46CE-A9D7-1D47380F73B6}" presName="iconBgRect" presStyleLbl="bgShp" presStyleIdx="0" presStyleCnt="4"/>
      <dgm:spPr/>
    </dgm:pt>
    <dgm:pt modelId="{283E327B-D03E-445C-A358-5532622C3CC7}" type="pres">
      <dgm:prSet presAssocID="{CB1D6A24-1F2F-46CE-A9D7-1D47380F73B6}"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iploma Roll"/>
        </a:ext>
      </dgm:extLst>
    </dgm:pt>
    <dgm:pt modelId="{C75F3EBB-FB37-41E8-A31C-BE0DE1A77BB6}" type="pres">
      <dgm:prSet presAssocID="{CB1D6A24-1F2F-46CE-A9D7-1D47380F73B6}" presName="spaceRect" presStyleCnt="0"/>
      <dgm:spPr/>
    </dgm:pt>
    <dgm:pt modelId="{751DD4C6-BA80-435B-9146-72B1BF404C8D}" type="pres">
      <dgm:prSet presAssocID="{CB1D6A24-1F2F-46CE-A9D7-1D47380F73B6}" presName="textRect" presStyleLbl="revTx" presStyleIdx="0" presStyleCnt="4">
        <dgm:presLayoutVars>
          <dgm:chMax val="1"/>
          <dgm:chPref val="1"/>
        </dgm:presLayoutVars>
      </dgm:prSet>
      <dgm:spPr/>
    </dgm:pt>
    <dgm:pt modelId="{8C55BC29-C42F-4ACD-B950-45A06DBD2AC2}" type="pres">
      <dgm:prSet presAssocID="{33EEC54C-C464-47FB-A4CF-170536BA17BA}" presName="sibTrans" presStyleLbl="sibTrans2D1" presStyleIdx="0" presStyleCnt="0"/>
      <dgm:spPr/>
    </dgm:pt>
    <dgm:pt modelId="{E2187B55-0308-4A6C-8928-38EC3891C644}" type="pres">
      <dgm:prSet presAssocID="{551A1FCA-D3E8-479C-AEF7-A9397D0D9806}" presName="compNode" presStyleCnt="0"/>
      <dgm:spPr/>
    </dgm:pt>
    <dgm:pt modelId="{9F1F4554-7115-49B1-BB9A-5ECE616CE161}" type="pres">
      <dgm:prSet presAssocID="{551A1FCA-D3E8-479C-AEF7-A9397D0D9806}" presName="iconBgRect" presStyleLbl="bgShp" presStyleIdx="1" presStyleCnt="4"/>
      <dgm:spPr/>
    </dgm:pt>
    <dgm:pt modelId="{B2CF3D57-3541-468D-9469-108EBAAE6E5D}" type="pres">
      <dgm:prSet presAssocID="{551A1FCA-D3E8-479C-AEF7-A9397D0D9806}"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a:ext>
      </dgm:extLst>
    </dgm:pt>
    <dgm:pt modelId="{A8EFDCF1-A96B-4AAD-917F-0A0C6A9EE4CB}" type="pres">
      <dgm:prSet presAssocID="{551A1FCA-D3E8-479C-AEF7-A9397D0D9806}" presName="spaceRect" presStyleCnt="0"/>
      <dgm:spPr/>
    </dgm:pt>
    <dgm:pt modelId="{6D8A105C-279C-42CC-B1A5-AEFD4F3E265F}" type="pres">
      <dgm:prSet presAssocID="{551A1FCA-D3E8-479C-AEF7-A9397D0D9806}" presName="textRect" presStyleLbl="revTx" presStyleIdx="1" presStyleCnt="4">
        <dgm:presLayoutVars>
          <dgm:chMax val="1"/>
          <dgm:chPref val="1"/>
        </dgm:presLayoutVars>
      </dgm:prSet>
      <dgm:spPr/>
    </dgm:pt>
    <dgm:pt modelId="{736C9DB5-5ACD-43D3-BFB2-480D019D9AA0}" type="pres">
      <dgm:prSet presAssocID="{D6A1CE62-9313-40FC-9E1C-EC7356405338}" presName="sibTrans" presStyleLbl="sibTrans2D1" presStyleIdx="0" presStyleCnt="0"/>
      <dgm:spPr/>
    </dgm:pt>
    <dgm:pt modelId="{C95AB5D1-9E1B-4AF5-98E0-E9DCA019E368}" type="pres">
      <dgm:prSet presAssocID="{6E2B4077-B7DF-497A-878B-6F03AF023CAC}" presName="compNode" presStyleCnt="0"/>
      <dgm:spPr/>
    </dgm:pt>
    <dgm:pt modelId="{F8483576-AC0D-4575-AF65-3198C07CF672}" type="pres">
      <dgm:prSet presAssocID="{6E2B4077-B7DF-497A-878B-6F03AF023CAC}" presName="iconBgRect" presStyleLbl="bgShp" presStyleIdx="2" presStyleCnt="4"/>
      <dgm:spPr/>
    </dgm:pt>
    <dgm:pt modelId="{87EEDC12-8E04-4D61-9753-033A7F42E447}" type="pres">
      <dgm:prSet presAssocID="{6E2B4077-B7DF-497A-878B-6F03AF023CA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siness Growth"/>
        </a:ext>
      </dgm:extLst>
    </dgm:pt>
    <dgm:pt modelId="{06F11852-F057-4605-BC7B-8C942A9966A0}" type="pres">
      <dgm:prSet presAssocID="{6E2B4077-B7DF-497A-878B-6F03AF023CAC}" presName="spaceRect" presStyleCnt="0"/>
      <dgm:spPr/>
    </dgm:pt>
    <dgm:pt modelId="{7E224CD2-CA65-4D0D-8290-9AE73E44B69A}" type="pres">
      <dgm:prSet presAssocID="{6E2B4077-B7DF-497A-878B-6F03AF023CAC}" presName="textRect" presStyleLbl="revTx" presStyleIdx="2" presStyleCnt="4">
        <dgm:presLayoutVars>
          <dgm:chMax val="1"/>
          <dgm:chPref val="1"/>
        </dgm:presLayoutVars>
      </dgm:prSet>
      <dgm:spPr/>
    </dgm:pt>
    <dgm:pt modelId="{915A6B74-72D6-483F-B821-103DA4B446C9}" type="pres">
      <dgm:prSet presAssocID="{AFF2A8BA-09B5-454B-AF1E-8E02BA155735}" presName="sibTrans" presStyleLbl="sibTrans2D1" presStyleIdx="0" presStyleCnt="0"/>
      <dgm:spPr/>
    </dgm:pt>
    <dgm:pt modelId="{CA90FA49-7E6B-4C61-93F3-610F3DEE108E}" type="pres">
      <dgm:prSet presAssocID="{ACC8FCFD-2A1E-42C6-8802-6EF013BC67CF}" presName="compNode" presStyleCnt="0"/>
      <dgm:spPr/>
    </dgm:pt>
    <dgm:pt modelId="{D959FCFF-5032-4425-95FA-0F7D69D8256B}" type="pres">
      <dgm:prSet presAssocID="{ACC8FCFD-2A1E-42C6-8802-6EF013BC67CF}" presName="iconBgRect" presStyleLbl="bgShp" presStyleIdx="3" presStyleCnt="4"/>
      <dgm:spPr/>
    </dgm:pt>
    <dgm:pt modelId="{4D351084-7C7A-4A54-8046-CB63DF42F106}" type="pres">
      <dgm:prSet presAssocID="{ACC8FCFD-2A1E-42C6-8802-6EF013BC67CF}"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8646A4AC-8B23-481D-85FD-267D2CD8DF31}" type="pres">
      <dgm:prSet presAssocID="{ACC8FCFD-2A1E-42C6-8802-6EF013BC67CF}" presName="spaceRect" presStyleCnt="0"/>
      <dgm:spPr/>
    </dgm:pt>
    <dgm:pt modelId="{6BCADCB0-1C36-4AFE-9986-0C5A42A8C511}" type="pres">
      <dgm:prSet presAssocID="{ACC8FCFD-2A1E-42C6-8802-6EF013BC67CF}" presName="textRect" presStyleLbl="revTx" presStyleIdx="3" presStyleCnt="4">
        <dgm:presLayoutVars>
          <dgm:chMax val="1"/>
          <dgm:chPref val="1"/>
        </dgm:presLayoutVars>
      </dgm:prSet>
      <dgm:spPr/>
    </dgm:pt>
  </dgm:ptLst>
  <dgm:cxnLst>
    <dgm:cxn modelId="{0B103503-3B23-41C1-AE6E-077A500BAB4F}" type="presOf" srcId="{D6A1CE62-9313-40FC-9E1C-EC7356405338}" destId="{736C9DB5-5ACD-43D3-BFB2-480D019D9AA0}" srcOrd="0" destOrd="0" presId="urn:microsoft.com/office/officeart/2018/2/layout/IconCircleList"/>
    <dgm:cxn modelId="{2E372B21-D8EC-40B9-8850-8AC6B9DF8041}" type="presOf" srcId="{AFF2A8BA-09B5-454B-AF1E-8E02BA155735}" destId="{915A6B74-72D6-483F-B821-103DA4B446C9}" srcOrd="0" destOrd="0" presId="urn:microsoft.com/office/officeart/2018/2/layout/IconCircleList"/>
    <dgm:cxn modelId="{81EDE223-3ED1-4144-AD3A-809EFB84B913}" type="presOf" srcId="{551A1FCA-D3E8-479C-AEF7-A9397D0D9806}" destId="{6D8A105C-279C-42CC-B1A5-AEFD4F3E265F}" srcOrd="0" destOrd="0" presId="urn:microsoft.com/office/officeart/2018/2/layout/IconCircleList"/>
    <dgm:cxn modelId="{34CE8039-3D48-4D4F-B9A5-C5A3F4D8B7CF}" type="presOf" srcId="{33EEC54C-C464-47FB-A4CF-170536BA17BA}" destId="{8C55BC29-C42F-4ACD-B950-45A06DBD2AC2}" srcOrd="0" destOrd="0" presId="urn:microsoft.com/office/officeart/2018/2/layout/IconCircleList"/>
    <dgm:cxn modelId="{2F3EE177-A364-4D11-A5BA-A635D09E553A}" srcId="{9DC94556-21AC-4776-A131-B44F0D99F6C0}" destId="{6E2B4077-B7DF-497A-878B-6F03AF023CAC}" srcOrd="2" destOrd="0" parTransId="{A9C4A05E-D7B9-4EEC-BDB3-4F92B3A81653}" sibTransId="{AFF2A8BA-09B5-454B-AF1E-8E02BA155735}"/>
    <dgm:cxn modelId="{19054085-85B7-47DB-A88C-9E64F4ED12BF}" type="presOf" srcId="{ACC8FCFD-2A1E-42C6-8802-6EF013BC67CF}" destId="{6BCADCB0-1C36-4AFE-9986-0C5A42A8C511}" srcOrd="0" destOrd="0" presId="urn:microsoft.com/office/officeart/2018/2/layout/IconCircleList"/>
    <dgm:cxn modelId="{5ADD1AA5-6AAD-41BB-A4DF-C7A510F17C31}" type="presOf" srcId="{9DC94556-21AC-4776-A131-B44F0D99F6C0}" destId="{554BC00A-6540-49D9-A627-B607F4AE71EF}" srcOrd="0" destOrd="0" presId="urn:microsoft.com/office/officeart/2018/2/layout/IconCircleList"/>
    <dgm:cxn modelId="{ED8551A9-7984-432C-9305-2ED56D332C00}" type="presOf" srcId="{6E2B4077-B7DF-497A-878B-6F03AF023CAC}" destId="{7E224CD2-CA65-4D0D-8290-9AE73E44B69A}" srcOrd="0" destOrd="0" presId="urn:microsoft.com/office/officeart/2018/2/layout/IconCircleList"/>
    <dgm:cxn modelId="{671264B4-1D09-4FCC-BB6E-329609A1049E}" srcId="{9DC94556-21AC-4776-A131-B44F0D99F6C0}" destId="{ACC8FCFD-2A1E-42C6-8802-6EF013BC67CF}" srcOrd="3" destOrd="0" parTransId="{82645CCB-0D8A-428B-A896-D3E327EADD0C}" sibTransId="{B9B93A75-78CC-478F-B0D3-FC6707DDA497}"/>
    <dgm:cxn modelId="{96A9A2B9-12E8-4732-B325-1041A2F2FFFC}" type="presOf" srcId="{CB1D6A24-1F2F-46CE-A9D7-1D47380F73B6}" destId="{751DD4C6-BA80-435B-9146-72B1BF404C8D}" srcOrd="0" destOrd="0" presId="urn:microsoft.com/office/officeart/2018/2/layout/IconCircleList"/>
    <dgm:cxn modelId="{D965BAC5-BC2F-4DA7-A202-D66E28A55DB2}" srcId="{9DC94556-21AC-4776-A131-B44F0D99F6C0}" destId="{CB1D6A24-1F2F-46CE-A9D7-1D47380F73B6}" srcOrd="0" destOrd="0" parTransId="{EB0063C8-9F17-4607-9150-1A7799B60F31}" sibTransId="{33EEC54C-C464-47FB-A4CF-170536BA17BA}"/>
    <dgm:cxn modelId="{B06E2DC6-935F-4001-8606-785247A49C15}" srcId="{9DC94556-21AC-4776-A131-B44F0D99F6C0}" destId="{551A1FCA-D3E8-479C-AEF7-A9397D0D9806}" srcOrd="1" destOrd="0" parTransId="{7D68F51C-A265-481C-B4F8-C9BA5C66C006}" sibTransId="{D6A1CE62-9313-40FC-9E1C-EC7356405338}"/>
    <dgm:cxn modelId="{CF0DB974-96D2-4E68-8EBC-F24B44B3D100}" type="presParOf" srcId="{554BC00A-6540-49D9-A627-B607F4AE71EF}" destId="{2A8F18AD-3404-4DD1-9F35-DEFBA3ED4919}" srcOrd="0" destOrd="0" presId="urn:microsoft.com/office/officeart/2018/2/layout/IconCircleList"/>
    <dgm:cxn modelId="{88B77B37-B30B-45B7-BF0F-BF06D9B9BDD1}" type="presParOf" srcId="{2A8F18AD-3404-4DD1-9F35-DEFBA3ED4919}" destId="{E5839DD8-2386-403D-A271-05D2EACFED7D}" srcOrd="0" destOrd="0" presId="urn:microsoft.com/office/officeart/2018/2/layout/IconCircleList"/>
    <dgm:cxn modelId="{1E49A2AC-24D8-42DB-A90B-587744C04A86}" type="presParOf" srcId="{E5839DD8-2386-403D-A271-05D2EACFED7D}" destId="{2F7A62AB-6A6C-4ABF-8F99-25EEE325F57B}" srcOrd="0" destOrd="0" presId="urn:microsoft.com/office/officeart/2018/2/layout/IconCircleList"/>
    <dgm:cxn modelId="{CBE8F298-D5CA-4290-887B-DB2399F42FF5}" type="presParOf" srcId="{E5839DD8-2386-403D-A271-05D2EACFED7D}" destId="{283E327B-D03E-445C-A358-5532622C3CC7}" srcOrd="1" destOrd="0" presId="urn:microsoft.com/office/officeart/2018/2/layout/IconCircleList"/>
    <dgm:cxn modelId="{2D01098D-F4BF-450F-BA6D-51AAE850699D}" type="presParOf" srcId="{E5839DD8-2386-403D-A271-05D2EACFED7D}" destId="{C75F3EBB-FB37-41E8-A31C-BE0DE1A77BB6}" srcOrd="2" destOrd="0" presId="urn:microsoft.com/office/officeart/2018/2/layout/IconCircleList"/>
    <dgm:cxn modelId="{65987420-FC9F-4E2E-8941-99F3E05A4200}" type="presParOf" srcId="{E5839DD8-2386-403D-A271-05D2EACFED7D}" destId="{751DD4C6-BA80-435B-9146-72B1BF404C8D}" srcOrd="3" destOrd="0" presId="urn:microsoft.com/office/officeart/2018/2/layout/IconCircleList"/>
    <dgm:cxn modelId="{DE6E4E8F-03B9-4C10-81A4-22D7CE7FA118}" type="presParOf" srcId="{2A8F18AD-3404-4DD1-9F35-DEFBA3ED4919}" destId="{8C55BC29-C42F-4ACD-B950-45A06DBD2AC2}" srcOrd="1" destOrd="0" presId="urn:microsoft.com/office/officeart/2018/2/layout/IconCircleList"/>
    <dgm:cxn modelId="{12D3BB05-E0BD-42C0-9B9E-CD2F1807EB41}" type="presParOf" srcId="{2A8F18AD-3404-4DD1-9F35-DEFBA3ED4919}" destId="{E2187B55-0308-4A6C-8928-38EC3891C644}" srcOrd="2" destOrd="0" presId="urn:microsoft.com/office/officeart/2018/2/layout/IconCircleList"/>
    <dgm:cxn modelId="{4BE9D3CB-BBF0-4E79-843E-54CE52D5BAB6}" type="presParOf" srcId="{E2187B55-0308-4A6C-8928-38EC3891C644}" destId="{9F1F4554-7115-49B1-BB9A-5ECE616CE161}" srcOrd="0" destOrd="0" presId="urn:microsoft.com/office/officeart/2018/2/layout/IconCircleList"/>
    <dgm:cxn modelId="{DA27B2A9-7CD5-4BB7-8424-2EE75EC06F9C}" type="presParOf" srcId="{E2187B55-0308-4A6C-8928-38EC3891C644}" destId="{B2CF3D57-3541-468D-9469-108EBAAE6E5D}" srcOrd="1" destOrd="0" presId="urn:microsoft.com/office/officeart/2018/2/layout/IconCircleList"/>
    <dgm:cxn modelId="{7490957F-81F3-4DB4-84B7-45111C2DE9AF}" type="presParOf" srcId="{E2187B55-0308-4A6C-8928-38EC3891C644}" destId="{A8EFDCF1-A96B-4AAD-917F-0A0C6A9EE4CB}" srcOrd="2" destOrd="0" presId="urn:microsoft.com/office/officeart/2018/2/layout/IconCircleList"/>
    <dgm:cxn modelId="{40E5F0E4-3A64-434A-B6EA-1D65FF256F29}" type="presParOf" srcId="{E2187B55-0308-4A6C-8928-38EC3891C644}" destId="{6D8A105C-279C-42CC-B1A5-AEFD4F3E265F}" srcOrd="3" destOrd="0" presId="urn:microsoft.com/office/officeart/2018/2/layout/IconCircleList"/>
    <dgm:cxn modelId="{73CC4A55-F1A6-44C1-8EC2-043B105ED044}" type="presParOf" srcId="{2A8F18AD-3404-4DD1-9F35-DEFBA3ED4919}" destId="{736C9DB5-5ACD-43D3-BFB2-480D019D9AA0}" srcOrd="3" destOrd="0" presId="urn:microsoft.com/office/officeart/2018/2/layout/IconCircleList"/>
    <dgm:cxn modelId="{CCA33009-C48B-48FE-AA67-6EC1408F6AF2}" type="presParOf" srcId="{2A8F18AD-3404-4DD1-9F35-DEFBA3ED4919}" destId="{C95AB5D1-9E1B-4AF5-98E0-E9DCA019E368}" srcOrd="4" destOrd="0" presId="urn:microsoft.com/office/officeart/2018/2/layout/IconCircleList"/>
    <dgm:cxn modelId="{229C9AE1-B59F-4CDF-9F9F-1E520B7B4C72}" type="presParOf" srcId="{C95AB5D1-9E1B-4AF5-98E0-E9DCA019E368}" destId="{F8483576-AC0D-4575-AF65-3198C07CF672}" srcOrd="0" destOrd="0" presId="urn:microsoft.com/office/officeart/2018/2/layout/IconCircleList"/>
    <dgm:cxn modelId="{318F0E3D-FB43-408E-85AD-7812195EC143}" type="presParOf" srcId="{C95AB5D1-9E1B-4AF5-98E0-E9DCA019E368}" destId="{87EEDC12-8E04-4D61-9753-033A7F42E447}" srcOrd="1" destOrd="0" presId="urn:microsoft.com/office/officeart/2018/2/layout/IconCircleList"/>
    <dgm:cxn modelId="{B0AAEB2C-0B55-4C9B-A497-07A6EDA93F71}" type="presParOf" srcId="{C95AB5D1-9E1B-4AF5-98E0-E9DCA019E368}" destId="{06F11852-F057-4605-BC7B-8C942A9966A0}" srcOrd="2" destOrd="0" presId="urn:microsoft.com/office/officeart/2018/2/layout/IconCircleList"/>
    <dgm:cxn modelId="{06DC7284-2074-4D96-9A8A-7DBCAC81635D}" type="presParOf" srcId="{C95AB5D1-9E1B-4AF5-98E0-E9DCA019E368}" destId="{7E224CD2-CA65-4D0D-8290-9AE73E44B69A}" srcOrd="3" destOrd="0" presId="urn:microsoft.com/office/officeart/2018/2/layout/IconCircleList"/>
    <dgm:cxn modelId="{00D68259-80F3-4742-BEAF-216F75415853}" type="presParOf" srcId="{2A8F18AD-3404-4DD1-9F35-DEFBA3ED4919}" destId="{915A6B74-72D6-483F-B821-103DA4B446C9}" srcOrd="5" destOrd="0" presId="urn:microsoft.com/office/officeart/2018/2/layout/IconCircleList"/>
    <dgm:cxn modelId="{C72D598B-31C3-4BA6-BCAD-83140C0A4178}" type="presParOf" srcId="{2A8F18AD-3404-4DD1-9F35-DEFBA3ED4919}" destId="{CA90FA49-7E6B-4C61-93F3-610F3DEE108E}" srcOrd="6" destOrd="0" presId="urn:microsoft.com/office/officeart/2018/2/layout/IconCircleList"/>
    <dgm:cxn modelId="{28A01625-FB7A-481D-9A59-702819A6AAE2}" type="presParOf" srcId="{CA90FA49-7E6B-4C61-93F3-610F3DEE108E}" destId="{D959FCFF-5032-4425-95FA-0F7D69D8256B}" srcOrd="0" destOrd="0" presId="urn:microsoft.com/office/officeart/2018/2/layout/IconCircleList"/>
    <dgm:cxn modelId="{B4A6F1FF-823C-4F47-8539-6BDE07F9D614}" type="presParOf" srcId="{CA90FA49-7E6B-4C61-93F3-610F3DEE108E}" destId="{4D351084-7C7A-4A54-8046-CB63DF42F106}" srcOrd="1" destOrd="0" presId="urn:microsoft.com/office/officeart/2018/2/layout/IconCircleList"/>
    <dgm:cxn modelId="{4BCA4D2E-3BB2-4817-9BF9-05C2D29B84DB}" type="presParOf" srcId="{CA90FA49-7E6B-4C61-93F3-610F3DEE108E}" destId="{8646A4AC-8B23-481D-85FD-267D2CD8DF31}" srcOrd="2" destOrd="0" presId="urn:microsoft.com/office/officeart/2018/2/layout/IconCircleList"/>
    <dgm:cxn modelId="{FE708CE9-B732-4D54-9901-25008B5C6273}" type="presParOf" srcId="{CA90FA49-7E6B-4C61-93F3-610F3DEE108E}" destId="{6BCADCB0-1C36-4AFE-9986-0C5A42A8C51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27EF0A-9D1D-42D5-9001-73E22043A78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209C136-363E-46A7-8467-D718BBE4B340}">
      <dgm:prSet/>
      <dgm:spPr/>
      <dgm:t>
        <a:bodyPr/>
        <a:lstStyle/>
        <a:p>
          <a:r>
            <a:rPr lang="en-US"/>
            <a:t>Review current technology job postings to determine educational requirements. </a:t>
          </a:r>
        </a:p>
      </dgm:t>
    </dgm:pt>
    <dgm:pt modelId="{C2494F5B-E26E-443A-849F-EF409F14F8A6}" type="parTrans" cxnId="{D15F978E-B461-490A-9C42-2C54A083BC3F}">
      <dgm:prSet/>
      <dgm:spPr/>
      <dgm:t>
        <a:bodyPr/>
        <a:lstStyle/>
        <a:p>
          <a:endParaRPr lang="en-US"/>
        </a:p>
      </dgm:t>
    </dgm:pt>
    <dgm:pt modelId="{45C282A1-1016-40BF-8FFD-493E8F45A114}" type="sibTrans" cxnId="{D15F978E-B461-490A-9C42-2C54A083BC3F}">
      <dgm:prSet/>
      <dgm:spPr/>
      <dgm:t>
        <a:bodyPr/>
        <a:lstStyle/>
        <a:p>
          <a:endParaRPr lang="en-US"/>
        </a:p>
      </dgm:t>
    </dgm:pt>
    <dgm:pt modelId="{0F21ED8C-B10A-4F59-BCCF-B78840BE8909}">
      <dgm:prSet/>
      <dgm:spPr/>
      <dgm:t>
        <a:bodyPr/>
        <a:lstStyle/>
        <a:p>
          <a:r>
            <a:rPr lang="en-US"/>
            <a:t>Identify positions that prioritize industry certifications over formal degrees. </a:t>
          </a:r>
        </a:p>
      </dgm:t>
    </dgm:pt>
    <dgm:pt modelId="{68E4393D-7A85-4B29-ABA0-C76DC21D7D67}" type="parTrans" cxnId="{B4829DE6-B5EA-4E5C-A2B7-EA56639896D6}">
      <dgm:prSet/>
      <dgm:spPr/>
      <dgm:t>
        <a:bodyPr/>
        <a:lstStyle/>
        <a:p>
          <a:endParaRPr lang="en-US"/>
        </a:p>
      </dgm:t>
    </dgm:pt>
    <dgm:pt modelId="{350A6394-26D3-4B22-807F-2A6992318BF4}" type="sibTrans" cxnId="{B4829DE6-B5EA-4E5C-A2B7-EA56639896D6}">
      <dgm:prSet/>
      <dgm:spPr/>
      <dgm:t>
        <a:bodyPr/>
        <a:lstStyle/>
        <a:p>
          <a:endParaRPr lang="en-US"/>
        </a:p>
      </dgm:t>
    </dgm:pt>
    <dgm:pt modelId="{565142E1-1F9B-49D5-96F5-EF3D84AC1A93}">
      <dgm:prSet/>
      <dgm:spPr/>
      <dgm:t>
        <a:bodyPr/>
        <a:lstStyle/>
        <a:p>
          <a:r>
            <a:rPr lang="en-US"/>
            <a:t>Analyze hiring trends across different IT fields, including cybersecurity, networking, cloud computing, and software development. </a:t>
          </a:r>
        </a:p>
      </dgm:t>
    </dgm:pt>
    <dgm:pt modelId="{44223426-567E-4756-8DA3-BC41C25798F2}" type="parTrans" cxnId="{3A587595-CEA6-4578-BE6E-BF6CA91E9B1F}">
      <dgm:prSet/>
      <dgm:spPr/>
      <dgm:t>
        <a:bodyPr/>
        <a:lstStyle/>
        <a:p>
          <a:endParaRPr lang="en-US"/>
        </a:p>
      </dgm:t>
    </dgm:pt>
    <dgm:pt modelId="{38A34753-F1BC-44ED-B00A-87F5D19EA4E1}" type="sibTrans" cxnId="{3A587595-CEA6-4578-BE6E-BF6CA91E9B1F}">
      <dgm:prSet/>
      <dgm:spPr/>
      <dgm:t>
        <a:bodyPr/>
        <a:lstStyle/>
        <a:p>
          <a:endParaRPr lang="en-US"/>
        </a:p>
      </dgm:t>
    </dgm:pt>
    <dgm:pt modelId="{9720C489-4DBD-4DD6-A9C5-F0CAD47C480C}">
      <dgm:prSet/>
      <dgm:spPr/>
      <dgm:t>
        <a:bodyPr/>
        <a:lstStyle/>
        <a:p>
          <a:r>
            <a:rPr lang="en-US"/>
            <a:t>Evaluate how employer preferences have changed in response to evolving technology demands.</a:t>
          </a:r>
        </a:p>
      </dgm:t>
    </dgm:pt>
    <dgm:pt modelId="{57037711-7500-42C6-A51D-00F90383DC05}" type="parTrans" cxnId="{C5FE326E-6923-4DAA-A781-C1CD9FF8D556}">
      <dgm:prSet/>
      <dgm:spPr/>
      <dgm:t>
        <a:bodyPr/>
        <a:lstStyle/>
        <a:p>
          <a:endParaRPr lang="en-US"/>
        </a:p>
      </dgm:t>
    </dgm:pt>
    <dgm:pt modelId="{DB4A9661-8859-48F2-A173-E70DFFA50D11}" type="sibTrans" cxnId="{C5FE326E-6923-4DAA-A781-C1CD9FF8D556}">
      <dgm:prSet/>
      <dgm:spPr/>
      <dgm:t>
        <a:bodyPr/>
        <a:lstStyle/>
        <a:p>
          <a:endParaRPr lang="en-US"/>
        </a:p>
      </dgm:t>
    </dgm:pt>
    <dgm:pt modelId="{9947797F-836F-4A70-858F-BD55096AC513}" type="pres">
      <dgm:prSet presAssocID="{F027EF0A-9D1D-42D5-9001-73E22043A78D}" presName="root" presStyleCnt="0">
        <dgm:presLayoutVars>
          <dgm:dir/>
          <dgm:resizeHandles val="exact"/>
        </dgm:presLayoutVars>
      </dgm:prSet>
      <dgm:spPr/>
    </dgm:pt>
    <dgm:pt modelId="{15609B77-0867-4E99-A2D9-E7338EC11A0C}" type="pres">
      <dgm:prSet presAssocID="{5209C136-363E-46A7-8467-D718BBE4B340}" presName="compNode" presStyleCnt="0"/>
      <dgm:spPr/>
    </dgm:pt>
    <dgm:pt modelId="{C1AC0ACF-63A0-4EB1-B8BF-257E3A4B32CA}" type="pres">
      <dgm:prSet presAssocID="{5209C136-363E-46A7-8467-D718BBE4B340}" presName="bgRect" presStyleLbl="bgShp" presStyleIdx="0" presStyleCnt="4"/>
      <dgm:spPr/>
    </dgm:pt>
    <dgm:pt modelId="{F5B5A700-6D98-4034-9F17-A0258824A91F}" type="pres">
      <dgm:prSet presAssocID="{5209C136-363E-46A7-8467-D718BBE4B340}"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Office Worker"/>
        </a:ext>
      </dgm:extLst>
    </dgm:pt>
    <dgm:pt modelId="{D8195381-4C25-4120-8D0D-F08AC2B7038B}" type="pres">
      <dgm:prSet presAssocID="{5209C136-363E-46A7-8467-D718BBE4B340}" presName="spaceRect" presStyleCnt="0"/>
      <dgm:spPr/>
    </dgm:pt>
    <dgm:pt modelId="{5BC7CC00-C46C-4E2C-BEFB-3A303134CE11}" type="pres">
      <dgm:prSet presAssocID="{5209C136-363E-46A7-8467-D718BBE4B340}" presName="parTx" presStyleLbl="revTx" presStyleIdx="0" presStyleCnt="4">
        <dgm:presLayoutVars>
          <dgm:chMax val="0"/>
          <dgm:chPref val="0"/>
        </dgm:presLayoutVars>
      </dgm:prSet>
      <dgm:spPr/>
    </dgm:pt>
    <dgm:pt modelId="{0227CCF1-086C-4AAE-9AC2-C92228217AD0}" type="pres">
      <dgm:prSet presAssocID="{45C282A1-1016-40BF-8FFD-493E8F45A114}" presName="sibTrans" presStyleCnt="0"/>
      <dgm:spPr/>
    </dgm:pt>
    <dgm:pt modelId="{82A89D32-DC63-40B7-BF9F-4D70901EB80A}" type="pres">
      <dgm:prSet presAssocID="{0F21ED8C-B10A-4F59-BCCF-B78840BE8909}" presName="compNode" presStyleCnt="0"/>
      <dgm:spPr/>
    </dgm:pt>
    <dgm:pt modelId="{BA1329EF-AFDC-4E7A-AE0D-9062653484AC}" type="pres">
      <dgm:prSet presAssocID="{0F21ED8C-B10A-4F59-BCCF-B78840BE8909}" presName="bgRect" presStyleLbl="bgShp" presStyleIdx="1" presStyleCnt="4"/>
      <dgm:spPr/>
    </dgm:pt>
    <dgm:pt modelId="{4596B004-3A12-40B9-B6D1-94EC89DE5D65}" type="pres">
      <dgm:prSet presAssocID="{0F21ED8C-B10A-4F59-BCCF-B78840BE890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B3C5EE86-AF87-42D5-8364-982E1B7A65D1}" type="pres">
      <dgm:prSet presAssocID="{0F21ED8C-B10A-4F59-BCCF-B78840BE8909}" presName="spaceRect" presStyleCnt="0"/>
      <dgm:spPr/>
    </dgm:pt>
    <dgm:pt modelId="{FCC893D6-B3E4-4447-9FA1-B7ECEDDAD003}" type="pres">
      <dgm:prSet presAssocID="{0F21ED8C-B10A-4F59-BCCF-B78840BE8909}" presName="parTx" presStyleLbl="revTx" presStyleIdx="1" presStyleCnt="4">
        <dgm:presLayoutVars>
          <dgm:chMax val="0"/>
          <dgm:chPref val="0"/>
        </dgm:presLayoutVars>
      </dgm:prSet>
      <dgm:spPr/>
    </dgm:pt>
    <dgm:pt modelId="{066A00AD-7680-49CE-9E05-674F32FA04FC}" type="pres">
      <dgm:prSet presAssocID="{350A6394-26D3-4B22-807F-2A6992318BF4}" presName="sibTrans" presStyleCnt="0"/>
      <dgm:spPr/>
    </dgm:pt>
    <dgm:pt modelId="{C986724D-4C5D-46FF-A3D4-32081774BAD1}" type="pres">
      <dgm:prSet presAssocID="{565142E1-1F9B-49D5-96F5-EF3D84AC1A93}" presName="compNode" presStyleCnt="0"/>
      <dgm:spPr/>
    </dgm:pt>
    <dgm:pt modelId="{728E423A-DA9C-481D-9C0C-7E08F7E61184}" type="pres">
      <dgm:prSet presAssocID="{565142E1-1F9B-49D5-96F5-EF3D84AC1A93}" presName="bgRect" presStyleLbl="bgShp" presStyleIdx="2" presStyleCnt="4"/>
      <dgm:spPr/>
    </dgm:pt>
    <dgm:pt modelId="{01340392-BF6F-4C5C-A63F-C8BB06CC4B6D}" type="pres">
      <dgm:prSet presAssocID="{565142E1-1F9B-49D5-96F5-EF3D84AC1A93}"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rogrammer"/>
        </a:ext>
      </dgm:extLst>
    </dgm:pt>
    <dgm:pt modelId="{23595937-DBD0-4D46-A573-EE1A0EF92222}" type="pres">
      <dgm:prSet presAssocID="{565142E1-1F9B-49D5-96F5-EF3D84AC1A93}" presName="spaceRect" presStyleCnt="0"/>
      <dgm:spPr/>
    </dgm:pt>
    <dgm:pt modelId="{57E1A006-E717-42CC-88BE-FE0E34D77533}" type="pres">
      <dgm:prSet presAssocID="{565142E1-1F9B-49D5-96F5-EF3D84AC1A93}" presName="parTx" presStyleLbl="revTx" presStyleIdx="2" presStyleCnt="4">
        <dgm:presLayoutVars>
          <dgm:chMax val="0"/>
          <dgm:chPref val="0"/>
        </dgm:presLayoutVars>
      </dgm:prSet>
      <dgm:spPr/>
    </dgm:pt>
    <dgm:pt modelId="{04867C6B-DE73-43EE-93D4-4BBFF531B7BE}" type="pres">
      <dgm:prSet presAssocID="{38A34753-F1BC-44ED-B00A-87F5D19EA4E1}" presName="sibTrans" presStyleCnt="0"/>
      <dgm:spPr/>
    </dgm:pt>
    <dgm:pt modelId="{6821AA0D-68BD-4296-89B6-0C8B67365849}" type="pres">
      <dgm:prSet presAssocID="{9720C489-4DBD-4DD6-A9C5-F0CAD47C480C}" presName="compNode" presStyleCnt="0"/>
      <dgm:spPr/>
    </dgm:pt>
    <dgm:pt modelId="{D0D6D5EE-3856-4668-98AA-5829B00C77C9}" type="pres">
      <dgm:prSet presAssocID="{9720C489-4DBD-4DD6-A9C5-F0CAD47C480C}" presName="bgRect" presStyleLbl="bgShp" presStyleIdx="3" presStyleCnt="4"/>
      <dgm:spPr/>
    </dgm:pt>
    <dgm:pt modelId="{8D97CA2F-7825-4E57-A8CC-B5A962F3DCCE}" type="pres">
      <dgm:prSet presAssocID="{9720C489-4DBD-4DD6-A9C5-F0CAD47C480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B9A6A07D-25E0-4F4A-98CB-23B9DAFBB9EA}" type="pres">
      <dgm:prSet presAssocID="{9720C489-4DBD-4DD6-A9C5-F0CAD47C480C}" presName="spaceRect" presStyleCnt="0"/>
      <dgm:spPr/>
    </dgm:pt>
    <dgm:pt modelId="{9DB89DB9-8AB2-4CBA-8729-F2F9F10EC6F5}" type="pres">
      <dgm:prSet presAssocID="{9720C489-4DBD-4DD6-A9C5-F0CAD47C480C}" presName="parTx" presStyleLbl="revTx" presStyleIdx="3" presStyleCnt="4">
        <dgm:presLayoutVars>
          <dgm:chMax val="0"/>
          <dgm:chPref val="0"/>
        </dgm:presLayoutVars>
      </dgm:prSet>
      <dgm:spPr/>
    </dgm:pt>
  </dgm:ptLst>
  <dgm:cxnLst>
    <dgm:cxn modelId="{01E76417-7428-4700-9484-88D1F43352B2}" type="presOf" srcId="{565142E1-1F9B-49D5-96F5-EF3D84AC1A93}" destId="{57E1A006-E717-42CC-88BE-FE0E34D77533}" srcOrd="0" destOrd="0" presId="urn:microsoft.com/office/officeart/2018/2/layout/IconVerticalSolidList"/>
    <dgm:cxn modelId="{06311066-A97E-47C0-A571-93B033101647}" type="presOf" srcId="{F027EF0A-9D1D-42D5-9001-73E22043A78D}" destId="{9947797F-836F-4A70-858F-BD55096AC513}" srcOrd="0" destOrd="0" presId="urn:microsoft.com/office/officeart/2018/2/layout/IconVerticalSolidList"/>
    <dgm:cxn modelId="{C5FE326E-6923-4DAA-A781-C1CD9FF8D556}" srcId="{F027EF0A-9D1D-42D5-9001-73E22043A78D}" destId="{9720C489-4DBD-4DD6-A9C5-F0CAD47C480C}" srcOrd="3" destOrd="0" parTransId="{57037711-7500-42C6-A51D-00F90383DC05}" sibTransId="{DB4A9661-8859-48F2-A173-E70DFFA50D11}"/>
    <dgm:cxn modelId="{CC800257-A573-481D-B06A-52938AA26CD2}" type="presOf" srcId="{9720C489-4DBD-4DD6-A9C5-F0CAD47C480C}" destId="{9DB89DB9-8AB2-4CBA-8729-F2F9F10EC6F5}" srcOrd="0" destOrd="0" presId="urn:microsoft.com/office/officeart/2018/2/layout/IconVerticalSolidList"/>
    <dgm:cxn modelId="{D15F978E-B461-490A-9C42-2C54A083BC3F}" srcId="{F027EF0A-9D1D-42D5-9001-73E22043A78D}" destId="{5209C136-363E-46A7-8467-D718BBE4B340}" srcOrd="0" destOrd="0" parTransId="{C2494F5B-E26E-443A-849F-EF409F14F8A6}" sibTransId="{45C282A1-1016-40BF-8FFD-493E8F45A114}"/>
    <dgm:cxn modelId="{3A587595-CEA6-4578-BE6E-BF6CA91E9B1F}" srcId="{F027EF0A-9D1D-42D5-9001-73E22043A78D}" destId="{565142E1-1F9B-49D5-96F5-EF3D84AC1A93}" srcOrd="2" destOrd="0" parTransId="{44223426-567E-4756-8DA3-BC41C25798F2}" sibTransId="{38A34753-F1BC-44ED-B00A-87F5D19EA4E1}"/>
    <dgm:cxn modelId="{797A8BAA-06C5-416D-845C-DE15190F8BA1}" type="presOf" srcId="{0F21ED8C-B10A-4F59-BCCF-B78840BE8909}" destId="{FCC893D6-B3E4-4447-9FA1-B7ECEDDAD003}" srcOrd="0" destOrd="0" presId="urn:microsoft.com/office/officeart/2018/2/layout/IconVerticalSolidList"/>
    <dgm:cxn modelId="{B4829DE6-B5EA-4E5C-A2B7-EA56639896D6}" srcId="{F027EF0A-9D1D-42D5-9001-73E22043A78D}" destId="{0F21ED8C-B10A-4F59-BCCF-B78840BE8909}" srcOrd="1" destOrd="0" parTransId="{68E4393D-7A85-4B29-ABA0-C76DC21D7D67}" sibTransId="{350A6394-26D3-4B22-807F-2A6992318BF4}"/>
    <dgm:cxn modelId="{508E57E9-3D71-4571-ADB8-432D202A52C2}" type="presOf" srcId="{5209C136-363E-46A7-8467-D718BBE4B340}" destId="{5BC7CC00-C46C-4E2C-BEFB-3A303134CE11}" srcOrd="0" destOrd="0" presId="urn:microsoft.com/office/officeart/2018/2/layout/IconVerticalSolidList"/>
    <dgm:cxn modelId="{C592D77F-3882-4AD3-B153-46CE95DE87FE}" type="presParOf" srcId="{9947797F-836F-4A70-858F-BD55096AC513}" destId="{15609B77-0867-4E99-A2D9-E7338EC11A0C}" srcOrd="0" destOrd="0" presId="urn:microsoft.com/office/officeart/2018/2/layout/IconVerticalSolidList"/>
    <dgm:cxn modelId="{0A1C5895-149E-4669-94E8-CD7151138AD6}" type="presParOf" srcId="{15609B77-0867-4E99-A2D9-E7338EC11A0C}" destId="{C1AC0ACF-63A0-4EB1-B8BF-257E3A4B32CA}" srcOrd="0" destOrd="0" presId="urn:microsoft.com/office/officeart/2018/2/layout/IconVerticalSolidList"/>
    <dgm:cxn modelId="{73C42694-7AAE-457D-989B-2259EBE2C7B5}" type="presParOf" srcId="{15609B77-0867-4E99-A2D9-E7338EC11A0C}" destId="{F5B5A700-6D98-4034-9F17-A0258824A91F}" srcOrd="1" destOrd="0" presId="urn:microsoft.com/office/officeart/2018/2/layout/IconVerticalSolidList"/>
    <dgm:cxn modelId="{CC1D5D69-B0FF-47BA-803A-13637E2A9789}" type="presParOf" srcId="{15609B77-0867-4E99-A2D9-E7338EC11A0C}" destId="{D8195381-4C25-4120-8D0D-F08AC2B7038B}" srcOrd="2" destOrd="0" presId="urn:microsoft.com/office/officeart/2018/2/layout/IconVerticalSolidList"/>
    <dgm:cxn modelId="{3F0337E8-D115-4914-85F4-0CCA7E50A060}" type="presParOf" srcId="{15609B77-0867-4E99-A2D9-E7338EC11A0C}" destId="{5BC7CC00-C46C-4E2C-BEFB-3A303134CE11}" srcOrd="3" destOrd="0" presId="urn:microsoft.com/office/officeart/2018/2/layout/IconVerticalSolidList"/>
    <dgm:cxn modelId="{59CF3613-12D5-4E1D-876D-6C16978708A6}" type="presParOf" srcId="{9947797F-836F-4A70-858F-BD55096AC513}" destId="{0227CCF1-086C-4AAE-9AC2-C92228217AD0}" srcOrd="1" destOrd="0" presId="urn:microsoft.com/office/officeart/2018/2/layout/IconVerticalSolidList"/>
    <dgm:cxn modelId="{9F71B401-FD28-402D-A652-A8348DBE0870}" type="presParOf" srcId="{9947797F-836F-4A70-858F-BD55096AC513}" destId="{82A89D32-DC63-40B7-BF9F-4D70901EB80A}" srcOrd="2" destOrd="0" presId="urn:microsoft.com/office/officeart/2018/2/layout/IconVerticalSolidList"/>
    <dgm:cxn modelId="{D9304AFB-3C81-4193-BD24-E00D6BA312C2}" type="presParOf" srcId="{82A89D32-DC63-40B7-BF9F-4D70901EB80A}" destId="{BA1329EF-AFDC-4E7A-AE0D-9062653484AC}" srcOrd="0" destOrd="0" presId="urn:microsoft.com/office/officeart/2018/2/layout/IconVerticalSolidList"/>
    <dgm:cxn modelId="{6FA5B4D8-4F81-4300-84E7-5BD0EEFC71FC}" type="presParOf" srcId="{82A89D32-DC63-40B7-BF9F-4D70901EB80A}" destId="{4596B004-3A12-40B9-B6D1-94EC89DE5D65}" srcOrd="1" destOrd="0" presId="urn:microsoft.com/office/officeart/2018/2/layout/IconVerticalSolidList"/>
    <dgm:cxn modelId="{3CB96E6D-E491-488D-A252-A1DB156F99EC}" type="presParOf" srcId="{82A89D32-DC63-40B7-BF9F-4D70901EB80A}" destId="{B3C5EE86-AF87-42D5-8364-982E1B7A65D1}" srcOrd="2" destOrd="0" presId="urn:microsoft.com/office/officeart/2018/2/layout/IconVerticalSolidList"/>
    <dgm:cxn modelId="{6243C532-7204-4DC2-B9D9-13388EA7C190}" type="presParOf" srcId="{82A89D32-DC63-40B7-BF9F-4D70901EB80A}" destId="{FCC893D6-B3E4-4447-9FA1-B7ECEDDAD003}" srcOrd="3" destOrd="0" presId="urn:microsoft.com/office/officeart/2018/2/layout/IconVerticalSolidList"/>
    <dgm:cxn modelId="{4CCBBBCD-AD77-4B5D-9CD7-6BC827BE1139}" type="presParOf" srcId="{9947797F-836F-4A70-858F-BD55096AC513}" destId="{066A00AD-7680-49CE-9E05-674F32FA04FC}" srcOrd="3" destOrd="0" presId="urn:microsoft.com/office/officeart/2018/2/layout/IconVerticalSolidList"/>
    <dgm:cxn modelId="{87F28E1E-518C-4553-9DA0-234D078A96B4}" type="presParOf" srcId="{9947797F-836F-4A70-858F-BD55096AC513}" destId="{C986724D-4C5D-46FF-A3D4-32081774BAD1}" srcOrd="4" destOrd="0" presId="urn:microsoft.com/office/officeart/2018/2/layout/IconVerticalSolidList"/>
    <dgm:cxn modelId="{4DBA544E-1AA8-4396-8BFD-C271CE6A19C6}" type="presParOf" srcId="{C986724D-4C5D-46FF-A3D4-32081774BAD1}" destId="{728E423A-DA9C-481D-9C0C-7E08F7E61184}" srcOrd="0" destOrd="0" presId="urn:microsoft.com/office/officeart/2018/2/layout/IconVerticalSolidList"/>
    <dgm:cxn modelId="{B7521001-95CE-4AAE-85D5-21468B3FB5AF}" type="presParOf" srcId="{C986724D-4C5D-46FF-A3D4-32081774BAD1}" destId="{01340392-BF6F-4C5C-A63F-C8BB06CC4B6D}" srcOrd="1" destOrd="0" presId="urn:microsoft.com/office/officeart/2018/2/layout/IconVerticalSolidList"/>
    <dgm:cxn modelId="{1266FD11-1C86-4F9E-9BA6-81EB6482C5B0}" type="presParOf" srcId="{C986724D-4C5D-46FF-A3D4-32081774BAD1}" destId="{23595937-DBD0-4D46-A573-EE1A0EF92222}" srcOrd="2" destOrd="0" presId="urn:microsoft.com/office/officeart/2018/2/layout/IconVerticalSolidList"/>
    <dgm:cxn modelId="{82D56991-4058-4FD2-965E-1D30043C6414}" type="presParOf" srcId="{C986724D-4C5D-46FF-A3D4-32081774BAD1}" destId="{57E1A006-E717-42CC-88BE-FE0E34D77533}" srcOrd="3" destOrd="0" presId="urn:microsoft.com/office/officeart/2018/2/layout/IconVerticalSolidList"/>
    <dgm:cxn modelId="{F08E4607-2479-4408-A8E5-8429A94FDC16}" type="presParOf" srcId="{9947797F-836F-4A70-858F-BD55096AC513}" destId="{04867C6B-DE73-43EE-93D4-4BBFF531B7BE}" srcOrd="5" destOrd="0" presId="urn:microsoft.com/office/officeart/2018/2/layout/IconVerticalSolidList"/>
    <dgm:cxn modelId="{7AD6B2ED-4A2E-4DE7-9BEF-3C47115E5A4C}" type="presParOf" srcId="{9947797F-836F-4A70-858F-BD55096AC513}" destId="{6821AA0D-68BD-4296-89B6-0C8B67365849}" srcOrd="6" destOrd="0" presId="urn:microsoft.com/office/officeart/2018/2/layout/IconVerticalSolidList"/>
    <dgm:cxn modelId="{753E24EF-AD16-4ECB-98E7-B3A37FF24D96}" type="presParOf" srcId="{6821AA0D-68BD-4296-89B6-0C8B67365849}" destId="{D0D6D5EE-3856-4668-98AA-5829B00C77C9}" srcOrd="0" destOrd="0" presId="urn:microsoft.com/office/officeart/2018/2/layout/IconVerticalSolidList"/>
    <dgm:cxn modelId="{D951421B-5D58-4977-A47C-EB2663BFF507}" type="presParOf" srcId="{6821AA0D-68BD-4296-89B6-0C8B67365849}" destId="{8D97CA2F-7825-4E57-A8CC-B5A962F3DCCE}" srcOrd="1" destOrd="0" presId="urn:microsoft.com/office/officeart/2018/2/layout/IconVerticalSolidList"/>
    <dgm:cxn modelId="{9B4888F5-73AA-4462-87C0-BE678CFA27A9}" type="presParOf" srcId="{6821AA0D-68BD-4296-89B6-0C8B67365849}" destId="{B9A6A07D-25E0-4F4A-98CB-23B9DAFBB9EA}" srcOrd="2" destOrd="0" presId="urn:microsoft.com/office/officeart/2018/2/layout/IconVerticalSolidList"/>
    <dgm:cxn modelId="{9CF87D43-7EE4-4CAF-A4D0-2A6A2D0176E1}" type="presParOf" srcId="{6821AA0D-68BD-4296-89B6-0C8B67365849}" destId="{9DB89DB9-8AB2-4CBA-8729-F2F9F10EC6F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D15863-8024-4EEB-B191-2B2EF294E1D7}" type="doc">
      <dgm:prSet loTypeId="urn:microsoft.com/office/officeart/2016/7/layout/VerticalSolidActionList" loCatId="List" qsTypeId="urn:microsoft.com/office/officeart/2005/8/quickstyle/simple4" qsCatId="simple" csTypeId="urn:microsoft.com/office/officeart/2005/8/colors/colorful1" csCatId="colorful"/>
      <dgm:spPr/>
      <dgm:t>
        <a:bodyPr/>
        <a:lstStyle/>
        <a:p>
          <a:endParaRPr lang="en-US"/>
        </a:p>
      </dgm:t>
    </dgm:pt>
    <dgm:pt modelId="{16104D4B-5FE2-42CD-AFC7-642A6DC891FB}">
      <dgm:prSet/>
      <dgm:spPr/>
      <dgm:t>
        <a:bodyPr/>
        <a:lstStyle/>
        <a:p>
          <a:r>
            <a:rPr lang="en-US"/>
            <a:t>Compare</a:t>
          </a:r>
        </a:p>
      </dgm:t>
    </dgm:pt>
    <dgm:pt modelId="{9BFF5205-EA8C-493A-96A5-153B6A125855}" type="parTrans" cxnId="{8FBC888B-598E-4350-8A6F-7ED4B45EB1F1}">
      <dgm:prSet/>
      <dgm:spPr/>
      <dgm:t>
        <a:bodyPr/>
        <a:lstStyle/>
        <a:p>
          <a:endParaRPr lang="en-US"/>
        </a:p>
      </dgm:t>
    </dgm:pt>
    <dgm:pt modelId="{87FC09DD-A5D4-4282-91D9-FC3F729608AD}" type="sibTrans" cxnId="{8FBC888B-598E-4350-8A6F-7ED4B45EB1F1}">
      <dgm:prSet/>
      <dgm:spPr/>
      <dgm:t>
        <a:bodyPr/>
        <a:lstStyle/>
        <a:p>
          <a:endParaRPr lang="en-US"/>
        </a:p>
      </dgm:t>
    </dgm:pt>
    <dgm:pt modelId="{5B854449-5D9F-414B-9045-6FF73C70747A}">
      <dgm:prSet/>
      <dgm:spPr/>
      <dgm:t>
        <a:bodyPr/>
        <a:lstStyle/>
        <a:p>
          <a:r>
            <a:rPr lang="en-US"/>
            <a:t>Compare employment rates among certification holders and college graduates.</a:t>
          </a:r>
        </a:p>
      </dgm:t>
    </dgm:pt>
    <dgm:pt modelId="{2D02EAE8-D5E2-4354-858D-246C789EA48B}" type="parTrans" cxnId="{C9FACB65-7C7F-400D-8F0A-B0EA35203618}">
      <dgm:prSet/>
      <dgm:spPr/>
      <dgm:t>
        <a:bodyPr/>
        <a:lstStyle/>
        <a:p>
          <a:endParaRPr lang="en-US"/>
        </a:p>
      </dgm:t>
    </dgm:pt>
    <dgm:pt modelId="{7766B606-5302-4492-94BD-4F69FCDD1D76}" type="sibTrans" cxnId="{C9FACB65-7C7F-400D-8F0A-B0EA35203618}">
      <dgm:prSet/>
      <dgm:spPr/>
      <dgm:t>
        <a:bodyPr/>
        <a:lstStyle/>
        <a:p>
          <a:endParaRPr lang="en-US"/>
        </a:p>
      </dgm:t>
    </dgm:pt>
    <dgm:pt modelId="{C00BBD52-7BA6-432A-83E5-E5F3F02556C4}">
      <dgm:prSet/>
      <dgm:spPr/>
      <dgm:t>
        <a:bodyPr/>
        <a:lstStyle/>
        <a:p>
          <a:r>
            <a:rPr lang="en-US"/>
            <a:t>Examine</a:t>
          </a:r>
        </a:p>
      </dgm:t>
    </dgm:pt>
    <dgm:pt modelId="{D9AEFE85-0FF8-430C-BDDA-9A77E41FAD01}" type="parTrans" cxnId="{567A71F6-D5DA-4FEC-AD92-128C33626621}">
      <dgm:prSet/>
      <dgm:spPr/>
      <dgm:t>
        <a:bodyPr/>
        <a:lstStyle/>
        <a:p>
          <a:endParaRPr lang="en-US"/>
        </a:p>
      </dgm:t>
    </dgm:pt>
    <dgm:pt modelId="{8CB0873C-8253-44CF-BE48-420116085146}" type="sibTrans" cxnId="{567A71F6-D5DA-4FEC-AD92-128C33626621}">
      <dgm:prSet/>
      <dgm:spPr/>
      <dgm:t>
        <a:bodyPr/>
        <a:lstStyle/>
        <a:p>
          <a:endParaRPr lang="en-US"/>
        </a:p>
      </dgm:t>
    </dgm:pt>
    <dgm:pt modelId="{AAAE4736-C94F-49AD-B9C9-7BA2E9B9AAE2}">
      <dgm:prSet/>
      <dgm:spPr/>
      <dgm:t>
        <a:bodyPr/>
        <a:lstStyle/>
        <a:p>
          <a:r>
            <a:rPr lang="en-US"/>
            <a:t>Examine differences in starting salaries and long-term earning potential. </a:t>
          </a:r>
        </a:p>
      </dgm:t>
    </dgm:pt>
    <dgm:pt modelId="{9B803130-DF28-4E70-9650-560F5855D4FA}" type="parTrans" cxnId="{15258564-321F-47D3-804D-CD89853D160A}">
      <dgm:prSet/>
      <dgm:spPr/>
      <dgm:t>
        <a:bodyPr/>
        <a:lstStyle/>
        <a:p>
          <a:endParaRPr lang="en-US"/>
        </a:p>
      </dgm:t>
    </dgm:pt>
    <dgm:pt modelId="{907C2393-A36D-4E2F-9BF8-8C00E56C574D}" type="sibTrans" cxnId="{15258564-321F-47D3-804D-CD89853D160A}">
      <dgm:prSet/>
      <dgm:spPr/>
      <dgm:t>
        <a:bodyPr/>
        <a:lstStyle/>
        <a:p>
          <a:endParaRPr lang="en-US"/>
        </a:p>
      </dgm:t>
    </dgm:pt>
    <dgm:pt modelId="{70A46300-B619-43C7-AB8C-7987C67080D8}">
      <dgm:prSet/>
      <dgm:spPr/>
      <dgm:t>
        <a:bodyPr/>
        <a:lstStyle/>
        <a:p>
          <a:r>
            <a:rPr lang="en-US"/>
            <a:t>Investigate</a:t>
          </a:r>
        </a:p>
      </dgm:t>
    </dgm:pt>
    <dgm:pt modelId="{DA7D5758-31DC-4BEA-B1A2-6DA52FAB9BA6}" type="parTrans" cxnId="{BEC63B74-E7E7-4B8B-ADB0-C7239D1775F8}">
      <dgm:prSet/>
      <dgm:spPr/>
      <dgm:t>
        <a:bodyPr/>
        <a:lstStyle/>
        <a:p>
          <a:endParaRPr lang="en-US"/>
        </a:p>
      </dgm:t>
    </dgm:pt>
    <dgm:pt modelId="{A7BB1988-46DE-46DC-9714-6C3E37D6E751}" type="sibTrans" cxnId="{BEC63B74-E7E7-4B8B-ADB0-C7239D1775F8}">
      <dgm:prSet/>
      <dgm:spPr/>
      <dgm:t>
        <a:bodyPr/>
        <a:lstStyle/>
        <a:p>
          <a:endParaRPr lang="en-US"/>
        </a:p>
      </dgm:t>
    </dgm:pt>
    <dgm:pt modelId="{8BEB19F8-2810-4028-AB64-E096EBA4A275}">
      <dgm:prSet/>
      <dgm:spPr/>
      <dgm:t>
        <a:bodyPr/>
        <a:lstStyle/>
        <a:p>
          <a:r>
            <a:rPr lang="en-US"/>
            <a:t>Investigate career progression opportunities available through each pathway. </a:t>
          </a:r>
        </a:p>
      </dgm:t>
    </dgm:pt>
    <dgm:pt modelId="{106F8675-193F-4985-A622-311C6CC2A0ED}" type="parTrans" cxnId="{EC530C38-B2E4-4B7F-B2B7-4E928F286DAB}">
      <dgm:prSet/>
      <dgm:spPr/>
      <dgm:t>
        <a:bodyPr/>
        <a:lstStyle/>
        <a:p>
          <a:endParaRPr lang="en-US"/>
        </a:p>
      </dgm:t>
    </dgm:pt>
    <dgm:pt modelId="{E9359F9C-7A71-4920-885F-37B03BAD06F3}" type="sibTrans" cxnId="{EC530C38-B2E4-4B7F-B2B7-4E928F286DAB}">
      <dgm:prSet/>
      <dgm:spPr/>
      <dgm:t>
        <a:bodyPr/>
        <a:lstStyle/>
        <a:p>
          <a:endParaRPr lang="en-US"/>
        </a:p>
      </dgm:t>
    </dgm:pt>
    <dgm:pt modelId="{5F80E52E-F34A-4603-9BCE-E429BA558BCE}">
      <dgm:prSet/>
      <dgm:spPr/>
      <dgm:t>
        <a:bodyPr/>
        <a:lstStyle/>
        <a:p>
          <a:r>
            <a:rPr lang="en-US"/>
            <a:t>Evaluate</a:t>
          </a:r>
        </a:p>
      </dgm:t>
    </dgm:pt>
    <dgm:pt modelId="{0AA515D3-6317-4C34-AFFD-126479503602}" type="parTrans" cxnId="{D63B3119-EDE4-47A6-B296-AF14C83DB616}">
      <dgm:prSet/>
      <dgm:spPr/>
      <dgm:t>
        <a:bodyPr/>
        <a:lstStyle/>
        <a:p>
          <a:endParaRPr lang="en-US"/>
        </a:p>
      </dgm:t>
    </dgm:pt>
    <dgm:pt modelId="{0E1F70B4-6926-4859-9494-99B39FC4F281}" type="sibTrans" cxnId="{D63B3119-EDE4-47A6-B296-AF14C83DB616}">
      <dgm:prSet/>
      <dgm:spPr/>
      <dgm:t>
        <a:bodyPr/>
        <a:lstStyle/>
        <a:p>
          <a:endParaRPr lang="en-US"/>
        </a:p>
      </dgm:t>
    </dgm:pt>
    <dgm:pt modelId="{9C24CA78-25EA-40A9-B453-11F96B1EDB2A}">
      <dgm:prSet/>
      <dgm:spPr/>
      <dgm:t>
        <a:bodyPr/>
        <a:lstStyle/>
        <a:p>
          <a:r>
            <a:rPr lang="en-US"/>
            <a:t>Evaluate the effectiveness of certifications and degrees in preparing individuals for workforce success.</a:t>
          </a:r>
        </a:p>
      </dgm:t>
    </dgm:pt>
    <dgm:pt modelId="{80BDD648-AFE0-4C49-9AF6-CA69D61AEE7B}" type="parTrans" cxnId="{E174679E-D2F0-4E04-AC64-827246CB787A}">
      <dgm:prSet/>
      <dgm:spPr/>
      <dgm:t>
        <a:bodyPr/>
        <a:lstStyle/>
        <a:p>
          <a:endParaRPr lang="en-US"/>
        </a:p>
      </dgm:t>
    </dgm:pt>
    <dgm:pt modelId="{4AD7C5E5-8AB8-455D-9F1A-BBEA09431D6F}" type="sibTrans" cxnId="{E174679E-D2F0-4E04-AC64-827246CB787A}">
      <dgm:prSet/>
      <dgm:spPr/>
      <dgm:t>
        <a:bodyPr/>
        <a:lstStyle/>
        <a:p>
          <a:endParaRPr lang="en-US"/>
        </a:p>
      </dgm:t>
    </dgm:pt>
    <dgm:pt modelId="{C877CB10-FC6D-45CA-AD82-6707450A654A}" type="pres">
      <dgm:prSet presAssocID="{6FD15863-8024-4EEB-B191-2B2EF294E1D7}" presName="Name0" presStyleCnt="0">
        <dgm:presLayoutVars>
          <dgm:dir/>
          <dgm:animLvl val="lvl"/>
          <dgm:resizeHandles val="exact"/>
        </dgm:presLayoutVars>
      </dgm:prSet>
      <dgm:spPr/>
    </dgm:pt>
    <dgm:pt modelId="{09728C3E-DA41-4EBE-8570-CC8A6957CD8F}" type="pres">
      <dgm:prSet presAssocID="{16104D4B-5FE2-42CD-AFC7-642A6DC891FB}" presName="linNode" presStyleCnt="0"/>
      <dgm:spPr/>
    </dgm:pt>
    <dgm:pt modelId="{95748A95-2849-47C7-BCF6-D7898F910101}" type="pres">
      <dgm:prSet presAssocID="{16104D4B-5FE2-42CD-AFC7-642A6DC891FB}" presName="parentText" presStyleLbl="alignNode1" presStyleIdx="0" presStyleCnt="4">
        <dgm:presLayoutVars>
          <dgm:chMax val="1"/>
          <dgm:bulletEnabled/>
        </dgm:presLayoutVars>
      </dgm:prSet>
      <dgm:spPr/>
    </dgm:pt>
    <dgm:pt modelId="{527CA6C4-E323-4BAC-A81F-74A4C30A1DF3}" type="pres">
      <dgm:prSet presAssocID="{16104D4B-5FE2-42CD-AFC7-642A6DC891FB}" presName="descendantText" presStyleLbl="alignAccFollowNode1" presStyleIdx="0" presStyleCnt="4">
        <dgm:presLayoutVars>
          <dgm:bulletEnabled/>
        </dgm:presLayoutVars>
      </dgm:prSet>
      <dgm:spPr/>
    </dgm:pt>
    <dgm:pt modelId="{01595C6A-72DD-468F-8FAE-567B71C9C9C6}" type="pres">
      <dgm:prSet presAssocID="{87FC09DD-A5D4-4282-91D9-FC3F729608AD}" presName="sp" presStyleCnt="0"/>
      <dgm:spPr/>
    </dgm:pt>
    <dgm:pt modelId="{D2C7F5C2-7BB1-448B-8FF9-E251E8846EAF}" type="pres">
      <dgm:prSet presAssocID="{C00BBD52-7BA6-432A-83E5-E5F3F02556C4}" presName="linNode" presStyleCnt="0"/>
      <dgm:spPr/>
    </dgm:pt>
    <dgm:pt modelId="{BB54E90E-5292-4CEC-A9B2-D7BD924CBCD1}" type="pres">
      <dgm:prSet presAssocID="{C00BBD52-7BA6-432A-83E5-E5F3F02556C4}" presName="parentText" presStyleLbl="alignNode1" presStyleIdx="1" presStyleCnt="4">
        <dgm:presLayoutVars>
          <dgm:chMax val="1"/>
          <dgm:bulletEnabled/>
        </dgm:presLayoutVars>
      </dgm:prSet>
      <dgm:spPr/>
    </dgm:pt>
    <dgm:pt modelId="{3F356058-62CF-4890-B2F7-A43D176E7BD2}" type="pres">
      <dgm:prSet presAssocID="{C00BBD52-7BA6-432A-83E5-E5F3F02556C4}" presName="descendantText" presStyleLbl="alignAccFollowNode1" presStyleIdx="1" presStyleCnt="4">
        <dgm:presLayoutVars>
          <dgm:bulletEnabled/>
        </dgm:presLayoutVars>
      </dgm:prSet>
      <dgm:spPr/>
    </dgm:pt>
    <dgm:pt modelId="{65F63FBC-34CF-493E-85F9-B43A108280AA}" type="pres">
      <dgm:prSet presAssocID="{8CB0873C-8253-44CF-BE48-420116085146}" presName="sp" presStyleCnt="0"/>
      <dgm:spPr/>
    </dgm:pt>
    <dgm:pt modelId="{10DD85BF-B25E-486F-AE5F-378B13A40392}" type="pres">
      <dgm:prSet presAssocID="{70A46300-B619-43C7-AB8C-7987C67080D8}" presName="linNode" presStyleCnt="0"/>
      <dgm:spPr/>
    </dgm:pt>
    <dgm:pt modelId="{07BF30B8-E96A-4514-A018-CC1FCED2F59D}" type="pres">
      <dgm:prSet presAssocID="{70A46300-B619-43C7-AB8C-7987C67080D8}" presName="parentText" presStyleLbl="alignNode1" presStyleIdx="2" presStyleCnt="4">
        <dgm:presLayoutVars>
          <dgm:chMax val="1"/>
          <dgm:bulletEnabled/>
        </dgm:presLayoutVars>
      </dgm:prSet>
      <dgm:spPr/>
    </dgm:pt>
    <dgm:pt modelId="{ABF0E268-751D-4723-9425-987EBE8EE235}" type="pres">
      <dgm:prSet presAssocID="{70A46300-B619-43C7-AB8C-7987C67080D8}" presName="descendantText" presStyleLbl="alignAccFollowNode1" presStyleIdx="2" presStyleCnt="4">
        <dgm:presLayoutVars>
          <dgm:bulletEnabled/>
        </dgm:presLayoutVars>
      </dgm:prSet>
      <dgm:spPr/>
    </dgm:pt>
    <dgm:pt modelId="{0989B09E-9F32-49C2-8E7E-4602C4316FE6}" type="pres">
      <dgm:prSet presAssocID="{A7BB1988-46DE-46DC-9714-6C3E37D6E751}" presName="sp" presStyleCnt="0"/>
      <dgm:spPr/>
    </dgm:pt>
    <dgm:pt modelId="{A3393EB7-56EB-4A26-AC33-3B4648771AE6}" type="pres">
      <dgm:prSet presAssocID="{5F80E52E-F34A-4603-9BCE-E429BA558BCE}" presName="linNode" presStyleCnt="0"/>
      <dgm:spPr/>
    </dgm:pt>
    <dgm:pt modelId="{37107BFF-D09C-470D-992E-BB065996B8EC}" type="pres">
      <dgm:prSet presAssocID="{5F80E52E-F34A-4603-9BCE-E429BA558BCE}" presName="parentText" presStyleLbl="alignNode1" presStyleIdx="3" presStyleCnt="4">
        <dgm:presLayoutVars>
          <dgm:chMax val="1"/>
          <dgm:bulletEnabled/>
        </dgm:presLayoutVars>
      </dgm:prSet>
      <dgm:spPr/>
    </dgm:pt>
    <dgm:pt modelId="{B91759AE-4BF5-42C8-A80B-2B63E196CAF2}" type="pres">
      <dgm:prSet presAssocID="{5F80E52E-F34A-4603-9BCE-E429BA558BCE}" presName="descendantText" presStyleLbl="alignAccFollowNode1" presStyleIdx="3" presStyleCnt="4">
        <dgm:presLayoutVars>
          <dgm:bulletEnabled/>
        </dgm:presLayoutVars>
      </dgm:prSet>
      <dgm:spPr/>
    </dgm:pt>
  </dgm:ptLst>
  <dgm:cxnLst>
    <dgm:cxn modelId="{BB98F20B-E408-4426-80C5-F6FB99F25866}" type="presOf" srcId="{5F80E52E-F34A-4603-9BCE-E429BA558BCE}" destId="{37107BFF-D09C-470D-992E-BB065996B8EC}" srcOrd="0" destOrd="0" presId="urn:microsoft.com/office/officeart/2016/7/layout/VerticalSolidActionList"/>
    <dgm:cxn modelId="{D63B3119-EDE4-47A6-B296-AF14C83DB616}" srcId="{6FD15863-8024-4EEB-B191-2B2EF294E1D7}" destId="{5F80E52E-F34A-4603-9BCE-E429BA558BCE}" srcOrd="3" destOrd="0" parTransId="{0AA515D3-6317-4C34-AFFD-126479503602}" sibTransId="{0E1F70B4-6926-4859-9494-99B39FC4F281}"/>
    <dgm:cxn modelId="{EC530C38-B2E4-4B7F-B2B7-4E928F286DAB}" srcId="{70A46300-B619-43C7-AB8C-7987C67080D8}" destId="{8BEB19F8-2810-4028-AB64-E096EBA4A275}" srcOrd="0" destOrd="0" parTransId="{106F8675-193F-4985-A622-311C6CC2A0ED}" sibTransId="{E9359F9C-7A71-4920-885F-37B03BAD06F3}"/>
    <dgm:cxn modelId="{2AD6893E-468B-4E25-BAE6-5C22A24B454F}" type="presOf" srcId="{AAAE4736-C94F-49AD-B9C9-7BA2E9B9AAE2}" destId="{3F356058-62CF-4890-B2F7-A43D176E7BD2}" srcOrd="0" destOrd="0" presId="urn:microsoft.com/office/officeart/2016/7/layout/VerticalSolidActionList"/>
    <dgm:cxn modelId="{5B7A4363-7142-49F3-A3B7-EA237C886DB4}" type="presOf" srcId="{6FD15863-8024-4EEB-B191-2B2EF294E1D7}" destId="{C877CB10-FC6D-45CA-AD82-6707450A654A}" srcOrd="0" destOrd="0" presId="urn:microsoft.com/office/officeart/2016/7/layout/VerticalSolidActionList"/>
    <dgm:cxn modelId="{15258564-321F-47D3-804D-CD89853D160A}" srcId="{C00BBD52-7BA6-432A-83E5-E5F3F02556C4}" destId="{AAAE4736-C94F-49AD-B9C9-7BA2E9B9AAE2}" srcOrd="0" destOrd="0" parTransId="{9B803130-DF28-4E70-9650-560F5855D4FA}" sibTransId="{907C2393-A36D-4E2F-9BF8-8C00E56C574D}"/>
    <dgm:cxn modelId="{C9FACB65-7C7F-400D-8F0A-B0EA35203618}" srcId="{16104D4B-5FE2-42CD-AFC7-642A6DC891FB}" destId="{5B854449-5D9F-414B-9045-6FF73C70747A}" srcOrd="0" destOrd="0" parTransId="{2D02EAE8-D5E2-4354-858D-246C789EA48B}" sibTransId="{7766B606-5302-4492-94BD-4F69FCDD1D76}"/>
    <dgm:cxn modelId="{5D918248-943C-4F7D-8AC1-EE38E562A526}" type="presOf" srcId="{8BEB19F8-2810-4028-AB64-E096EBA4A275}" destId="{ABF0E268-751D-4723-9425-987EBE8EE235}" srcOrd="0" destOrd="0" presId="urn:microsoft.com/office/officeart/2016/7/layout/VerticalSolidActionList"/>
    <dgm:cxn modelId="{BEC63B74-E7E7-4B8B-ADB0-C7239D1775F8}" srcId="{6FD15863-8024-4EEB-B191-2B2EF294E1D7}" destId="{70A46300-B619-43C7-AB8C-7987C67080D8}" srcOrd="2" destOrd="0" parTransId="{DA7D5758-31DC-4BEA-B1A2-6DA52FAB9BA6}" sibTransId="{A7BB1988-46DE-46DC-9714-6C3E37D6E751}"/>
    <dgm:cxn modelId="{7441D478-3A5F-47F8-84BC-BF79BCC85E6B}" type="presOf" srcId="{70A46300-B619-43C7-AB8C-7987C67080D8}" destId="{07BF30B8-E96A-4514-A018-CC1FCED2F59D}" srcOrd="0" destOrd="0" presId="urn:microsoft.com/office/officeart/2016/7/layout/VerticalSolidActionList"/>
    <dgm:cxn modelId="{8FBC888B-598E-4350-8A6F-7ED4B45EB1F1}" srcId="{6FD15863-8024-4EEB-B191-2B2EF294E1D7}" destId="{16104D4B-5FE2-42CD-AFC7-642A6DC891FB}" srcOrd="0" destOrd="0" parTransId="{9BFF5205-EA8C-493A-96A5-153B6A125855}" sibTransId="{87FC09DD-A5D4-4282-91D9-FC3F729608AD}"/>
    <dgm:cxn modelId="{E174679E-D2F0-4E04-AC64-827246CB787A}" srcId="{5F80E52E-F34A-4603-9BCE-E429BA558BCE}" destId="{9C24CA78-25EA-40A9-B453-11F96B1EDB2A}" srcOrd="0" destOrd="0" parTransId="{80BDD648-AFE0-4C49-9AF6-CA69D61AEE7B}" sibTransId="{4AD7C5E5-8AB8-455D-9F1A-BBEA09431D6F}"/>
    <dgm:cxn modelId="{AE8F2EBE-FBD0-4BD9-BCA4-C14CC396D475}" type="presOf" srcId="{9C24CA78-25EA-40A9-B453-11F96B1EDB2A}" destId="{B91759AE-4BF5-42C8-A80B-2B63E196CAF2}" srcOrd="0" destOrd="0" presId="urn:microsoft.com/office/officeart/2016/7/layout/VerticalSolidActionList"/>
    <dgm:cxn modelId="{F93F7FE1-6097-4A02-981F-BE3382033C9F}" type="presOf" srcId="{16104D4B-5FE2-42CD-AFC7-642A6DC891FB}" destId="{95748A95-2849-47C7-BCF6-D7898F910101}" srcOrd="0" destOrd="0" presId="urn:microsoft.com/office/officeart/2016/7/layout/VerticalSolidActionList"/>
    <dgm:cxn modelId="{EF2D12E4-581D-42AA-9EC6-8185C77047C7}" type="presOf" srcId="{5B854449-5D9F-414B-9045-6FF73C70747A}" destId="{527CA6C4-E323-4BAC-A81F-74A4C30A1DF3}" srcOrd="0" destOrd="0" presId="urn:microsoft.com/office/officeart/2016/7/layout/VerticalSolidActionList"/>
    <dgm:cxn modelId="{F16052F5-6075-4EBD-8E7E-45E11455E867}" type="presOf" srcId="{C00BBD52-7BA6-432A-83E5-E5F3F02556C4}" destId="{BB54E90E-5292-4CEC-A9B2-D7BD924CBCD1}" srcOrd="0" destOrd="0" presId="urn:microsoft.com/office/officeart/2016/7/layout/VerticalSolidActionList"/>
    <dgm:cxn modelId="{567A71F6-D5DA-4FEC-AD92-128C33626621}" srcId="{6FD15863-8024-4EEB-B191-2B2EF294E1D7}" destId="{C00BBD52-7BA6-432A-83E5-E5F3F02556C4}" srcOrd="1" destOrd="0" parTransId="{D9AEFE85-0FF8-430C-BDDA-9A77E41FAD01}" sibTransId="{8CB0873C-8253-44CF-BE48-420116085146}"/>
    <dgm:cxn modelId="{BEFED007-581F-4A0F-B6EB-074F23E8BAD9}" type="presParOf" srcId="{C877CB10-FC6D-45CA-AD82-6707450A654A}" destId="{09728C3E-DA41-4EBE-8570-CC8A6957CD8F}" srcOrd="0" destOrd="0" presId="urn:microsoft.com/office/officeart/2016/7/layout/VerticalSolidActionList"/>
    <dgm:cxn modelId="{7C084F8A-DABD-433B-A369-F5D522F4BCDA}" type="presParOf" srcId="{09728C3E-DA41-4EBE-8570-CC8A6957CD8F}" destId="{95748A95-2849-47C7-BCF6-D7898F910101}" srcOrd="0" destOrd="0" presId="urn:microsoft.com/office/officeart/2016/7/layout/VerticalSolidActionList"/>
    <dgm:cxn modelId="{E467340C-E62F-42E2-BFF0-1A2AA7D6D6E5}" type="presParOf" srcId="{09728C3E-DA41-4EBE-8570-CC8A6957CD8F}" destId="{527CA6C4-E323-4BAC-A81F-74A4C30A1DF3}" srcOrd="1" destOrd="0" presId="urn:microsoft.com/office/officeart/2016/7/layout/VerticalSolidActionList"/>
    <dgm:cxn modelId="{F5FE6D98-659D-4056-BE84-AC965B4905BF}" type="presParOf" srcId="{C877CB10-FC6D-45CA-AD82-6707450A654A}" destId="{01595C6A-72DD-468F-8FAE-567B71C9C9C6}" srcOrd="1" destOrd="0" presId="urn:microsoft.com/office/officeart/2016/7/layout/VerticalSolidActionList"/>
    <dgm:cxn modelId="{CD0A7F60-FF1C-4453-A9E8-B4439701255F}" type="presParOf" srcId="{C877CB10-FC6D-45CA-AD82-6707450A654A}" destId="{D2C7F5C2-7BB1-448B-8FF9-E251E8846EAF}" srcOrd="2" destOrd="0" presId="urn:microsoft.com/office/officeart/2016/7/layout/VerticalSolidActionList"/>
    <dgm:cxn modelId="{DC89C2AC-6333-42F5-93AB-C153CFE2DF62}" type="presParOf" srcId="{D2C7F5C2-7BB1-448B-8FF9-E251E8846EAF}" destId="{BB54E90E-5292-4CEC-A9B2-D7BD924CBCD1}" srcOrd="0" destOrd="0" presId="urn:microsoft.com/office/officeart/2016/7/layout/VerticalSolidActionList"/>
    <dgm:cxn modelId="{56EFD8D7-E024-451A-9CFF-C6F566483F52}" type="presParOf" srcId="{D2C7F5C2-7BB1-448B-8FF9-E251E8846EAF}" destId="{3F356058-62CF-4890-B2F7-A43D176E7BD2}" srcOrd="1" destOrd="0" presId="urn:microsoft.com/office/officeart/2016/7/layout/VerticalSolidActionList"/>
    <dgm:cxn modelId="{ACD42D88-2409-4756-8983-F355BF44D44A}" type="presParOf" srcId="{C877CB10-FC6D-45CA-AD82-6707450A654A}" destId="{65F63FBC-34CF-493E-85F9-B43A108280AA}" srcOrd="3" destOrd="0" presId="urn:microsoft.com/office/officeart/2016/7/layout/VerticalSolidActionList"/>
    <dgm:cxn modelId="{25BF5932-83F9-4A25-A444-8439DF28B5A9}" type="presParOf" srcId="{C877CB10-FC6D-45CA-AD82-6707450A654A}" destId="{10DD85BF-B25E-486F-AE5F-378B13A40392}" srcOrd="4" destOrd="0" presId="urn:microsoft.com/office/officeart/2016/7/layout/VerticalSolidActionList"/>
    <dgm:cxn modelId="{1D73E4D4-6C5B-43A9-B97C-F5121A5CE6F5}" type="presParOf" srcId="{10DD85BF-B25E-486F-AE5F-378B13A40392}" destId="{07BF30B8-E96A-4514-A018-CC1FCED2F59D}" srcOrd="0" destOrd="0" presId="urn:microsoft.com/office/officeart/2016/7/layout/VerticalSolidActionList"/>
    <dgm:cxn modelId="{899A91CE-2251-4556-AC14-B71FF9EEB418}" type="presParOf" srcId="{10DD85BF-B25E-486F-AE5F-378B13A40392}" destId="{ABF0E268-751D-4723-9425-987EBE8EE235}" srcOrd="1" destOrd="0" presId="urn:microsoft.com/office/officeart/2016/7/layout/VerticalSolidActionList"/>
    <dgm:cxn modelId="{ADFDB0A6-242A-4B2C-AF12-095B059484A6}" type="presParOf" srcId="{C877CB10-FC6D-45CA-AD82-6707450A654A}" destId="{0989B09E-9F32-49C2-8E7E-4602C4316FE6}" srcOrd="5" destOrd="0" presId="urn:microsoft.com/office/officeart/2016/7/layout/VerticalSolidActionList"/>
    <dgm:cxn modelId="{E74671CA-E03F-4665-B70A-E7639CFF8E9A}" type="presParOf" srcId="{C877CB10-FC6D-45CA-AD82-6707450A654A}" destId="{A3393EB7-56EB-4A26-AC33-3B4648771AE6}" srcOrd="6" destOrd="0" presId="urn:microsoft.com/office/officeart/2016/7/layout/VerticalSolidActionList"/>
    <dgm:cxn modelId="{159516A3-A250-408C-B230-56B49D584F81}" type="presParOf" srcId="{A3393EB7-56EB-4A26-AC33-3B4648771AE6}" destId="{37107BFF-D09C-470D-992E-BB065996B8EC}" srcOrd="0" destOrd="0" presId="urn:microsoft.com/office/officeart/2016/7/layout/VerticalSolidActionList"/>
    <dgm:cxn modelId="{B9E10F30-ACE3-4AFB-836D-54B2F77AD7D6}" type="presParOf" srcId="{A3393EB7-56EB-4A26-AC33-3B4648771AE6}" destId="{B91759AE-4BF5-42C8-A80B-2B63E196CAF2}"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AC0103-DD09-4C15-939A-EE264665400E}" type="doc">
      <dgm:prSet loTypeId="urn:microsoft.com/office/officeart/2016/7/layout/LinearArrowProcessNumbered" loCatId="process" qsTypeId="urn:microsoft.com/office/officeart/2005/8/quickstyle/simple4" qsCatId="simple" csTypeId="urn:microsoft.com/office/officeart/2005/8/colors/colorful1" csCatId="colorful"/>
      <dgm:spPr/>
      <dgm:t>
        <a:bodyPr/>
        <a:lstStyle/>
        <a:p>
          <a:endParaRPr lang="en-US"/>
        </a:p>
      </dgm:t>
    </dgm:pt>
    <dgm:pt modelId="{A5E7F8AA-8267-4BF4-94B8-837B8004958E}">
      <dgm:prSet/>
      <dgm:spPr/>
      <dgm:t>
        <a:bodyPr/>
        <a:lstStyle/>
        <a:p>
          <a:r>
            <a:rPr lang="en-US"/>
            <a:t>Identify the key strengths of IT certifications, including specialized skills and shorter completion times. </a:t>
          </a:r>
        </a:p>
      </dgm:t>
    </dgm:pt>
    <dgm:pt modelId="{F31BAD3C-C046-4F86-8771-186A0E38C4BA}" type="parTrans" cxnId="{9308A26A-43FC-4391-8D94-553625AA44D1}">
      <dgm:prSet/>
      <dgm:spPr/>
      <dgm:t>
        <a:bodyPr/>
        <a:lstStyle/>
        <a:p>
          <a:endParaRPr lang="en-US"/>
        </a:p>
      </dgm:t>
    </dgm:pt>
    <dgm:pt modelId="{ACA7B10F-77D2-4A18-A0B6-2D757A6BE06D}" type="sibTrans" cxnId="{9308A26A-43FC-4391-8D94-553625AA44D1}">
      <dgm:prSet phldrT="1" phldr="0"/>
      <dgm:spPr/>
      <dgm:t>
        <a:bodyPr/>
        <a:lstStyle/>
        <a:p>
          <a:r>
            <a:rPr lang="en-US"/>
            <a:t>1</a:t>
          </a:r>
        </a:p>
      </dgm:t>
    </dgm:pt>
    <dgm:pt modelId="{3DA2CF66-1B6B-4BD6-8D20-5913DAD07386}">
      <dgm:prSet/>
      <dgm:spPr/>
      <dgm:t>
        <a:bodyPr/>
        <a:lstStyle/>
        <a:p>
          <a:r>
            <a:rPr lang="en-US"/>
            <a:t>Examine the benefits of college degrees, such as broader theoretical knowledge and long-term career flexibility. </a:t>
          </a:r>
        </a:p>
      </dgm:t>
    </dgm:pt>
    <dgm:pt modelId="{1EA38ACB-F9C6-427F-8B21-1014825FD6B3}" type="parTrans" cxnId="{0AE7CA82-08B0-478F-A67B-D90C7F948971}">
      <dgm:prSet/>
      <dgm:spPr/>
      <dgm:t>
        <a:bodyPr/>
        <a:lstStyle/>
        <a:p>
          <a:endParaRPr lang="en-US"/>
        </a:p>
      </dgm:t>
    </dgm:pt>
    <dgm:pt modelId="{D08EF4F6-11B3-4065-B989-A1E7419B553C}" type="sibTrans" cxnId="{0AE7CA82-08B0-478F-A67B-D90C7F948971}">
      <dgm:prSet phldrT="2" phldr="0"/>
      <dgm:spPr/>
      <dgm:t>
        <a:bodyPr/>
        <a:lstStyle/>
        <a:p>
          <a:r>
            <a:rPr lang="en-US"/>
            <a:t>2</a:t>
          </a:r>
        </a:p>
      </dgm:t>
    </dgm:pt>
    <dgm:pt modelId="{EF46268B-C0FE-4163-9E1A-335DEC634B38}">
      <dgm:prSet/>
      <dgm:spPr/>
      <dgm:t>
        <a:bodyPr/>
        <a:lstStyle/>
        <a:p>
          <a:r>
            <a:rPr lang="en-US"/>
            <a:t>Analyze situations where certifications and degrees complement one another rather than compete. </a:t>
          </a:r>
        </a:p>
      </dgm:t>
    </dgm:pt>
    <dgm:pt modelId="{D52AB54F-6FBC-4468-A8E0-0B4835D2515E}" type="parTrans" cxnId="{C88FAE3E-684C-4713-AB1F-3FC390805EF4}">
      <dgm:prSet/>
      <dgm:spPr/>
      <dgm:t>
        <a:bodyPr/>
        <a:lstStyle/>
        <a:p>
          <a:endParaRPr lang="en-US"/>
        </a:p>
      </dgm:t>
    </dgm:pt>
    <dgm:pt modelId="{3D337281-FA5A-4F88-B172-33C9CC491D16}" type="sibTrans" cxnId="{C88FAE3E-684C-4713-AB1F-3FC390805EF4}">
      <dgm:prSet phldrT="3" phldr="0"/>
      <dgm:spPr/>
      <dgm:t>
        <a:bodyPr/>
        <a:lstStyle/>
        <a:p>
          <a:r>
            <a:rPr lang="en-US"/>
            <a:t>3</a:t>
          </a:r>
        </a:p>
      </dgm:t>
    </dgm:pt>
    <dgm:pt modelId="{EB7896C8-5AFE-449D-909B-5C5FDD0267AC}">
      <dgm:prSet/>
      <dgm:spPr/>
      <dgm:t>
        <a:bodyPr/>
        <a:lstStyle/>
        <a:p>
          <a:r>
            <a:rPr lang="en-US"/>
            <a:t>Determine which pathway may be most effective based on individual career goals and industry requirements.</a:t>
          </a:r>
        </a:p>
      </dgm:t>
    </dgm:pt>
    <dgm:pt modelId="{DA7F4CD4-9F4C-4715-89FB-C26C3B419958}" type="parTrans" cxnId="{31407481-6C61-424B-84E7-E331BA740252}">
      <dgm:prSet/>
      <dgm:spPr/>
      <dgm:t>
        <a:bodyPr/>
        <a:lstStyle/>
        <a:p>
          <a:endParaRPr lang="en-US"/>
        </a:p>
      </dgm:t>
    </dgm:pt>
    <dgm:pt modelId="{09C077F8-4469-4E1C-82AA-76DE2B88B1DB}" type="sibTrans" cxnId="{31407481-6C61-424B-84E7-E331BA740252}">
      <dgm:prSet phldrT="4" phldr="0"/>
      <dgm:spPr/>
      <dgm:t>
        <a:bodyPr/>
        <a:lstStyle/>
        <a:p>
          <a:r>
            <a:rPr lang="en-US"/>
            <a:t>4</a:t>
          </a:r>
        </a:p>
      </dgm:t>
    </dgm:pt>
    <dgm:pt modelId="{DACBDBE6-01BC-4A43-A52C-7D9813DB4927}" type="pres">
      <dgm:prSet presAssocID="{E6AC0103-DD09-4C15-939A-EE264665400E}" presName="linearFlow" presStyleCnt="0">
        <dgm:presLayoutVars>
          <dgm:dir/>
          <dgm:animLvl val="lvl"/>
          <dgm:resizeHandles val="exact"/>
        </dgm:presLayoutVars>
      </dgm:prSet>
      <dgm:spPr/>
    </dgm:pt>
    <dgm:pt modelId="{45F2F1A7-2911-4AA6-94B4-005CA085AF76}" type="pres">
      <dgm:prSet presAssocID="{A5E7F8AA-8267-4BF4-94B8-837B8004958E}" presName="compositeNode" presStyleCnt="0"/>
      <dgm:spPr/>
    </dgm:pt>
    <dgm:pt modelId="{D9CC45A4-927B-4D4A-9AAA-7F90E35604F4}" type="pres">
      <dgm:prSet presAssocID="{A5E7F8AA-8267-4BF4-94B8-837B8004958E}" presName="parTx" presStyleLbl="node1" presStyleIdx="0" presStyleCnt="0">
        <dgm:presLayoutVars>
          <dgm:chMax val="0"/>
          <dgm:chPref val="0"/>
          <dgm:bulletEnabled val="1"/>
        </dgm:presLayoutVars>
      </dgm:prSet>
      <dgm:spPr/>
    </dgm:pt>
    <dgm:pt modelId="{193664EF-DDBE-4404-92CD-580DAFB7FAF4}" type="pres">
      <dgm:prSet presAssocID="{A5E7F8AA-8267-4BF4-94B8-837B8004958E}" presName="parSh" presStyleCnt="0"/>
      <dgm:spPr/>
    </dgm:pt>
    <dgm:pt modelId="{C5BA203A-EC33-4B24-88EA-F6BBEDDC14E9}" type="pres">
      <dgm:prSet presAssocID="{A5E7F8AA-8267-4BF4-94B8-837B8004958E}" presName="lineNode" presStyleLbl="alignAccFollowNode1" presStyleIdx="0" presStyleCnt="12"/>
      <dgm:spPr/>
    </dgm:pt>
    <dgm:pt modelId="{2C6EF520-7A59-4FAC-A92E-2FA42526F9E3}" type="pres">
      <dgm:prSet presAssocID="{A5E7F8AA-8267-4BF4-94B8-837B8004958E}" presName="lineArrowNode" presStyleLbl="alignAccFollowNode1" presStyleIdx="1" presStyleCnt="12"/>
      <dgm:spPr/>
    </dgm:pt>
    <dgm:pt modelId="{FEDE3C9B-8719-4971-A425-B4B6B01B18C5}" type="pres">
      <dgm:prSet presAssocID="{ACA7B10F-77D2-4A18-A0B6-2D757A6BE06D}" presName="sibTransNodeCircle" presStyleLbl="alignNode1" presStyleIdx="0" presStyleCnt="4">
        <dgm:presLayoutVars>
          <dgm:chMax val="0"/>
          <dgm:bulletEnabled/>
        </dgm:presLayoutVars>
      </dgm:prSet>
      <dgm:spPr/>
    </dgm:pt>
    <dgm:pt modelId="{397C4CCF-4462-4426-A057-CC52BFE56BFA}" type="pres">
      <dgm:prSet presAssocID="{ACA7B10F-77D2-4A18-A0B6-2D757A6BE06D}" presName="spacerBetweenCircleAndCallout" presStyleCnt="0">
        <dgm:presLayoutVars/>
      </dgm:prSet>
      <dgm:spPr/>
    </dgm:pt>
    <dgm:pt modelId="{B6CEC9E1-5F43-4883-BA33-A14A97B1A8AD}" type="pres">
      <dgm:prSet presAssocID="{A5E7F8AA-8267-4BF4-94B8-837B8004958E}" presName="nodeText" presStyleLbl="alignAccFollowNode1" presStyleIdx="2" presStyleCnt="12">
        <dgm:presLayoutVars>
          <dgm:bulletEnabled val="1"/>
        </dgm:presLayoutVars>
      </dgm:prSet>
      <dgm:spPr/>
    </dgm:pt>
    <dgm:pt modelId="{C1F51535-279F-4A81-BAF9-7569BF514005}" type="pres">
      <dgm:prSet presAssocID="{ACA7B10F-77D2-4A18-A0B6-2D757A6BE06D}" presName="sibTransComposite" presStyleCnt="0"/>
      <dgm:spPr/>
    </dgm:pt>
    <dgm:pt modelId="{CE9D5D5C-1F7D-4E9C-82EB-F376897C0DDC}" type="pres">
      <dgm:prSet presAssocID="{3DA2CF66-1B6B-4BD6-8D20-5913DAD07386}" presName="compositeNode" presStyleCnt="0"/>
      <dgm:spPr/>
    </dgm:pt>
    <dgm:pt modelId="{3BDDBB36-B58D-4214-8163-9AE79F516B27}" type="pres">
      <dgm:prSet presAssocID="{3DA2CF66-1B6B-4BD6-8D20-5913DAD07386}" presName="parTx" presStyleLbl="node1" presStyleIdx="0" presStyleCnt="0">
        <dgm:presLayoutVars>
          <dgm:chMax val="0"/>
          <dgm:chPref val="0"/>
          <dgm:bulletEnabled val="1"/>
        </dgm:presLayoutVars>
      </dgm:prSet>
      <dgm:spPr/>
    </dgm:pt>
    <dgm:pt modelId="{AB3246CA-BE3F-4A1E-8E82-D73F4B97E2F7}" type="pres">
      <dgm:prSet presAssocID="{3DA2CF66-1B6B-4BD6-8D20-5913DAD07386}" presName="parSh" presStyleCnt="0"/>
      <dgm:spPr/>
    </dgm:pt>
    <dgm:pt modelId="{C41060DC-1C2F-4B6F-856A-D0D8318CE821}" type="pres">
      <dgm:prSet presAssocID="{3DA2CF66-1B6B-4BD6-8D20-5913DAD07386}" presName="lineNode" presStyleLbl="alignAccFollowNode1" presStyleIdx="3" presStyleCnt="12"/>
      <dgm:spPr/>
    </dgm:pt>
    <dgm:pt modelId="{8EC47E0F-BF65-4E6F-8B83-43F1EEE3D7CD}" type="pres">
      <dgm:prSet presAssocID="{3DA2CF66-1B6B-4BD6-8D20-5913DAD07386}" presName="lineArrowNode" presStyleLbl="alignAccFollowNode1" presStyleIdx="4" presStyleCnt="12"/>
      <dgm:spPr/>
    </dgm:pt>
    <dgm:pt modelId="{3F5E2C06-8673-4F45-866B-17B73D73978A}" type="pres">
      <dgm:prSet presAssocID="{D08EF4F6-11B3-4065-B989-A1E7419B553C}" presName="sibTransNodeCircle" presStyleLbl="alignNode1" presStyleIdx="1" presStyleCnt="4">
        <dgm:presLayoutVars>
          <dgm:chMax val="0"/>
          <dgm:bulletEnabled/>
        </dgm:presLayoutVars>
      </dgm:prSet>
      <dgm:spPr/>
    </dgm:pt>
    <dgm:pt modelId="{E28CB9A3-6085-42F0-9146-27D1F662F065}" type="pres">
      <dgm:prSet presAssocID="{D08EF4F6-11B3-4065-B989-A1E7419B553C}" presName="spacerBetweenCircleAndCallout" presStyleCnt="0">
        <dgm:presLayoutVars/>
      </dgm:prSet>
      <dgm:spPr/>
    </dgm:pt>
    <dgm:pt modelId="{B7321F98-D95F-44F5-AE7B-6139609ABB6F}" type="pres">
      <dgm:prSet presAssocID="{3DA2CF66-1B6B-4BD6-8D20-5913DAD07386}" presName="nodeText" presStyleLbl="alignAccFollowNode1" presStyleIdx="5" presStyleCnt="12">
        <dgm:presLayoutVars>
          <dgm:bulletEnabled val="1"/>
        </dgm:presLayoutVars>
      </dgm:prSet>
      <dgm:spPr/>
    </dgm:pt>
    <dgm:pt modelId="{7424C53E-5643-404B-B747-2C1A2AB1E325}" type="pres">
      <dgm:prSet presAssocID="{D08EF4F6-11B3-4065-B989-A1E7419B553C}" presName="sibTransComposite" presStyleCnt="0"/>
      <dgm:spPr/>
    </dgm:pt>
    <dgm:pt modelId="{1E795655-2070-472C-A2B5-C303680FAF0A}" type="pres">
      <dgm:prSet presAssocID="{EF46268B-C0FE-4163-9E1A-335DEC634B38}" presName="compositeNode" presStyleCnt="0"/>
      <dgm:spPr/>
    </dgm:pt>
    <dgm:pt modelId="{D84EF6A3-36A0-4D74-BFE0-D52B38CF774C}" type="pres">
      <dgm:prSet presAssocID="{EF46268B-C0FE-4163-9E1A-335DEC634B38}" presName="parTx" presStyleLbl="node1" presStyleIdx="0" presStyleCnt="0">
        <dgm:presLayoutVars>
          <dgm:chMax val="0"/>
          <dgm:chPref val="0"/>
          <dgm:bulletEnabled val="1"/>
        </dgm:presLayoutVars>
      </dgm:prSet>
      <dgm:spPr/>
    </dgm:pt>
    <dgm:pt modelId="{1F5D25A4-4BDA-4E0F-8053-746D7EA509CB}" type="pres">
      <dgm:prSet presAssocID="{EF46268B-C0FE-4163-9E1A-335DEC634B38}" presName="parSh" presStyleCnt="0"/>
      <dgm:spPr/>
    </dgm:pt>
    <dgm:pt modelId="{394126C8-65C4-4D2B-BDDE-B24B04BA7483}" type="pres">
      <dgm:prSet presAssocID="{EF46268B-C0FE-4163-9E1A-335DEC634B38}" presName="lineNode" presStyleLbl="alignAccFollowNode1" presStyleIdx="6" presStyleCnt="12"/>
      <dgm:spPr/>
    </dgm:pt>
    <dgm:pt modelId="{1164F81A-78FA-48AA-945F-5F0B8A1290E7}" type="pres">
      <dgm:prSet presAssocID="{EF46268B-C0FE-4163-9E1A-335DEC634B38}" presName="lineArrowNode" presStyleLbl="alignAccFollowNode1" presStyleIdx="7" presStyleCnt="12"/>
      <dgm:spPr/>
    </dgm:pt>
    <dgm:pt modelId="{C0520390-1BAE-4A32-8E00-07CBC6432C46}" type="pres">
      <dgm:prSet presAssocID="{3D337281-FA5A-4F88-B172-33C9CC491D16}" presName="sibTransNodeCircle" presStyleLbl="alignNode1" presStyleIdx="2" presStyleCnt="4">
        <dgm:presLayoutVars>
          <dgm:chMax val="0"/>
          <dgm:bulletEnabled/>
        </dgm:presLayoutVars>
      </dgm:prSet>
      <dgm:spPr/>
    </dgm:pt>
    <dgm:pt modelId="{8337BFD3-2C84-4925-A72D-F09EF7D2E39D}" type="pres">
      <dgm:prSet presAssocID="{3D337281-FA5A-4F88-B172-33C9CC491D16}" presName="spacerBetweenCircleAndCallout" presStyleCnt="0">
        <dgm:presLayoutVars/>
      </dgm:prSet>
      <dgm:spPr/>
    </dgm:pt>
    <dgm:pt modelId="{29973ADC-AA5B-4A30-AA4D-711B3903517A}" type="pres">
      <dgm:prSet presAssocID="{EF46268B-C0FE-4163-9E1A-335DEC634B38}" presName="nodeText" presStyleLbl="alignAccFollowNode1" presStyleIdx="8" presStyleCnt="12">
        <dgm:presLayoutVars>
          <dgm:bulletEnabled val="1"/>
        </dgm:presLayoutVars>
      </dgm:prSet>
      <dgm:spPr/>
    </dgm:pt>
    <dgm:pt modelId="{158DEFC1-E1FB-47D1-8E25-D726AB6A3316}" type="pres">
      <dgm:prSet presAssocID="{3D337281-FA5A-4F88-B172-33C9CC491D16}" presName="sibTransComposite" presStyleCnt="0"/>
      <dgm:spPr/>
    </dgm:pt>
    <dgm:pt modelId="{9CED0121-0F7C-42F7-A789-D5147EED8CEF}" type="pres">
      <dgm:prSet presAssocID="{EB7896C8-5AFE-449D-909B-5C5FDD0267AC}" presName="compositeNode" presStyleCnt="0"/>
      <dgm:spPr/>
    </dgm:pt>
    <dgm:pt modelId="{08373F1C-307E-47F1-92B8-9CFE188FFB9C}" type="pres">
      <dgm:prSet presAssocID="{EB7896C8-5AFE-449D-909B-5C5FDD0267AC}" presName="parTx" presStyleLbl="node1" presStyleIdx="0" presStyleCnt="0">
        <dgm:presLayoutVars>
          <dgm:chMax val="0"/>
          <dgm:chPref val="0"/>
          <dgm:bulletEnabled val="1"/>
        </dgm:presLayoutVars>
      </dgm:prSet>
      <dgm:spPr/>
    </dgm:pt>
    <dgm:pt modelId="{85B431D7-DB79-4992-BE17-D9E5CED7CDAF}" type="pres">
      <dgm:prSet presAssocID="{EB7896C8-5AFE-449D-909B-5C5FDD0267AC}" presName="parSh" presStyleCnt="0"/>
      <dgm:spPr/>
    </dgm:pt>
    <dgm:pt modelId="{57D1E29D-DF3D-443A-916E-45983C9AE9D8}" type="pres">
      <dgm:prSet presAssocID="{EB7896C8-5AFE-449D-909B-5C5FDD0267AC}" presName="lineNode" presStyleLbl="alignAccFollowNode1" presStyleIdx="9" presStyleCnt="12"/>
      <dgm:spPr/>
    </dgm:pt>
    <dgm:pt modelId="{8B5BE789-1A72-4D0B-A927-279B360479D1}" type="pres">
      <dgm:prSet presAssocID="{EB7896C8-5AFE-449D-909B-5C5FDD0267AC}" presName="lineArrowNode" presStyleLbl="alignAccFollowNode1" presStyleIdx="10" presStyleCnt="12"/>
      <dgm:spPr/>
    </dgm:pt>
    <dgm:pt modelId="{248C764A-10F5-41DA-97E6-2BFF6FC01426}" type="pres">
      <dgm:prSet presAssocID="{09C077F8-4469-4E1C-82AA-76DE2B88B1DB}" presName="sibTransNodeCircle" presStyleLbl="alignNode1" presStyleIdx="3" presStyleCnt="4">
        <dgm:presLayoutVars>
          <dgm:chMax val="0"/>
          <dgm:bulletEnabled/>
        </dgm:presLayoutVars>
      </dgm:prSet>
      <dgm:spPr/>
    </dgm:pt>
    <dgm:pt modelId="{AEBB29D8-02E2-4ACF-A355-47A61E3C2C20}" type="pres">
      <dgm:prSet presAssocID="{09C077F8-4469-4E1C-82AA-76DE2B88B1DB}" presName="spacerBetweenCircleAndCallout" presStyleCnt="0">
        <dgm:presLayoutVars/>
      </dgm:prSet>
      <dgm:spPr/>
    </dgm:pt>
    <dgm:pt modelId="{8D1845AD-14B4-42DB-B36F-F539ADC1CFD3}" type="pres">
      <dgm:prSet presAssocID="{EB7896C8-5AFE-449D-909B-5C5FDD0267AC}" presName="nodeText" presStyleLbl="alignAccFollowNode1" presStyleIdx="11" presStyleCnt="12">
        <dgm:presLayoutVars>
          <dgm:bulletEnabled val="1"/>
        </dgm:presLayoutVars>
      </dgm:prSet>
      <dgm:spPr/>
    </dgm:pt>
  </dgm:ptLst>
  <dgm:cxnLst>
    <dgm:cxn modelId="{7F2B9C0B-7293-4AC5-AFBF-4D47E361F9F6}" type="presOf" srcId="{E6AC0103-DD09-4C15-939A-EE264665400E}" destId="{DACBDBE6-01BC-4A43-A52C-7D9813DB4927}" srcOrd="0" destOrd="0" presId="urn:microsoft.com/office/officeart/2016/7/layout/LinearArrowProcessNumbered"/>
    <dgm:cxn modelId="{1F20EC25-6C2C-433F-840F-F89A2EC9DE8F}" type="presOf" srcId="{EB7896C8-5AFE-449D-909B-5C5FDD0267AC}" destId="{8D1845AD-14B4-42DB-B36F-F539ADC1CFD3}" srcOrd="0" destOrd="0" presId="urn:microsoft.com/office/officeart/2016/7/layout/LinearArrowProcessNumbered"/>
    <dgm:cxn modelId="{C88FAE3E-684C-4713-AB1F-3FC390805EF4}" srcId="{E6AC0103-DD09-4C15-939A-EE264665400E}" destId="{EF46268B-C0FE-4163-9E1A-335DEC634B38}" srcOrd="2" destOrd="0" parTransId="{D52AB54F-6FBC-4468-A8E0-0B4835D2515E}" sibTransId="{3D337281-FA5A-4F88-B172-33C9CC491D16}"/>
    <dgm:cxn modelId="{7B57A25E-0797-440F-9DEB-4FD8E7091E95}" type="presOf" srcId="{ACA7B10F-77D2-4A18-A0B6-2D757A6BE06D}" destId="{FEDE3C9B-8719-4971-A425-B4B6B01B18C5}" srcOrd="0" destOrd="0" presId="urn:microsoft.com/office/officeart/2016/7/layout/LinearArrowProcessNumbered"/>
    <dgm:cxn modelId="{9308A26A-43FC-4391-8D94-553625AA44D1}" srcId="{E6AC0103-DD09-4C15-939A-EE264665400E}" destId="{A5E7F8AA-8267-4BF4-94B8-837B8004958E}" srcOrd="0" destOrd="0" parTransId="{F31BAD3C-C046-4F86-8771-186A0E38C4BA}" sibTransId="{ACA7B10F-77D2-4A18-A0B6-2D757A6BE06D}"/>
    <dgm:cxn modelId="{CE2EE573-4510-45FD-B4F9-461D9CD92A83}" type="presOf" srcId="{D08EF4F6-11B3-4065-B989-A1E7419B553C}" destId="{3F5E2C06-8673-4F45-866B-17B73D73978A}" srcOrd="0" destOrd="0" presId="urn:microsoft.com/office/officeart/2016/7/layout/LinearArrowProcessNumbered"/>
    <dgm:cxn modelId="{31407481-6C61-424B-84E7-E331BA740252}" srcId="{E6AC0103-DD09-4C15-939A-EE264665400E}" destId="{EB7896C8-5AFE-449D-909B-5C5FDD0267AC}" srcOrd="3" destOrd="0" parTransId="{DA7F4CD4-9F4C-4715-89FB-C26C3B419958}" sibTransId="{09C077F8-4469-4E1C-82AA-76DE2B88B1DB}"/>
    <dgm:cxn modelId="{0AE7CA82-08B0-478F-A67B-D90C7F948971}" srcId="{E6AC0103-DD09-4C15-939A-EE264665400E}" destId="{3DA2CF66-1B6B-4BD6-8D20-5913DAD07386}" srcOrd="1" destOrd="0" parTransId="{1EA38ACB-F9C6-427F-8B21-1014825FD6B3}" sibTransId="{D08EF4F6-11B3-4065-B989-A1E7419B553C}"/>
    <dgm:cxn modelId="{E5331EA7-3C8D-43B5-8336-98AAFB31D102}" type="presOf" srcId="{3DA2CF66-1B6B-4BD6-8D20-5913DAD07386}" destId="{B7321F98-D95F-44F5-AE7B-6139609ABB6F}" srcOrd="0" destOrd="0" presId="urn:microsoft.com/office/officeart/2016/7/layout/LinearArrowProcessNumbered"/>
    <dgm:cxn modelId="{F8D3A1BB-F990-417C-9E93-C35C6E7B4879}" type="presOf" srcId="{3D337281-FA5A-4F88-B172-33C9CC491D16}" destId="{C0520390-1BAE-4A32-8E00-07CBC6432C46}" srcOrd="0" destOrd="0" presId="urn:microsoft.com/office/officeart/2016/7/layout/LinearArrowProcessNumbered"/>
    <dgm:cxn modelId="{8C5D37BF-3F43-4191-AF0F-751054E03EA1}" type="presOf" srcId="{A5E7F8AA-8267-4BF4-94B8-837B8004958E}" destId="{B6CEC9E1-5F43-4883-BA33-A14A97B1A8AD}" srcOrd="0" destOrd="0" presId="urn:microsoft.com/office/officeart/2016/7/layout/LinearArrowProcessNumbered"/>
    <dgm:cxn modelId="{009B16CD-57E0-48E6-AE66-6E90BDE9CC86}" type="presOf" srcId="{EF46268B-C0FE-4163-9E1A-335DEC634B38}" destId="{29973ADC-AA5B-4A30-AA4D-711B3903517A}" srcOrd="0" destOrd="0" presId="urn:microsoft.com/office/officeart/2016/7/layout/LinearArrowProcessNumbered"/>
    <dgm:cxn modelId="{2DA8F1DD-51D2-4DF8-B227-EFCFAE4A18CA}" type="presOf" srcId="{09C077F8-4469-4E1C-82AA-76DE2B88B1DB}" destId="{248C764A-10F5-41DA-97E6-2BFF6FC01426}" srcOrd="0" destOrd="0" presId="urn:microsoft.com/office/officeart/2016/7/layout/LinearArrowProcessNumbered"/>
    <dgm:cxn modelId="{C5D1BF08-8016-4261-94A0-6AFF2C227E1F}" type="presParOf" srcId="{DACBDBE6-01BC-4A43-A52C-7D9813DB4927}" destId="{45F2F1A7-2911-4AA6-94B4-005CA085AF76}" srcOrd="0" destOrd="0" presId="urn:microsoft.com/office/officeart/2016/7/layout/LinearArrowProcessNumbered"/>
    <dgm:cxn modelId="{99250811-5DDA-4B0A-AC6C-34A44C3574D3}" type="presParOf" srcId="{45F2F1A7-2911-4AA6-94B4-005CA085AF76}" destId="{D9CC45A4-927B-4D4A-9AAA-7F90E35604F4}" srcOrd="0" destOrd="0" presId="urn:microsoft.com/office/officeart/2016/7/layout/LinearArrowProcessNumbered"/>
    <dgm:cxn modelId="{DBB4CAC7-B669-435F-A7D7-2C43F1638343}" type="presParOf" srcId="{45F2F1A7-2911-4AA6-94B4-005CA085AF76}" destId="{193664EF-DDBE-4404-92CD-580DAFB7FAF4}" srcOrd="1" destOrd="0" presId="urn:microsoft.com/office/officeart/2016/7/layout/LinearArrowProcessNumbered"/>
    <dgm:cxn modelId="{DA39C336-896B-4767-AE11-204DDB425142}" type="presParOf" srcId="{193664EF-DDBE-4404-92CD-580DAFB7FAF4}" destId="{C5BA203A-EC33-4B24-88EA-F6BBEDDC14E9}" srcOrd="0" destOrd="0" presId="urn:microsoft.com/office/officeart/2016/7/layout/LinearArrowProcessNumbered"/>
    <dgm:cxn modelId="{D1927693-A035-454F-A3C2-56A082AE3894}" type="presParOf" srcId="{193664EF-DDBE-4404-92CD-580DAFB7FAF4}" destId="{2C6EF520-7A59-4FAC-A92E-2FA42526F9E3}" srcOrd="1" destOrd="0" presId="urn:microsoft.com/office/officeart/2016/7/layout/LinearArrowProcessNumbered"/>
    <dgm:cxn modelId="{9344DAD1-3117-4740-B100-BC3B5C0DA1F2}" type="presParOf" srcId="{193664EF-DDBE-4404-92CD-580DAFB7FAF4}" destId="{FEDE3C9B-8719-4971-A425-B4B6B01B18C5}" srcOrd="2" destOrd="0" presId="urn:microsoft.com/office/officeart/2016/7/layout/LinearArrowProcessNumbered"/>
    <dgm:cxn modelId="{B63A9A72-1482-433F-A485-D26410456ACD}" type="presParOf" srcId="{193664EF-DDBE-4404-92CD-580DAFB7FAF4}" destId="{397C4CCF-4462-4426-A057-CC52BFE56BFA}" srcOrd="3" destOrd="0" presId="urn:microsoft.com/office/officeart/2016/7/layout/LinearArrowProcessNumbered"/>
    <dgm:cxn modelId="{B4FA215E-CB3E-4009-A99A-952AEC187D82}" type="presParOf" srcId="{45F2F1A7-2911-4AA6-94B4-005CA085AF76}" destId="{B6CEC9E1-5F43-4883-BA33-A14A97B1A8AD}" srcOrd="2" destOrd="0" presId="urn:microsoft.com/office/officeart/2016/7/layout/LinearArrowProcessNumbered"/>
    <dgm:cxn modelId="{B77C6AC1-B463-4F7B-A7F8-F908AEE47303}" type="presParOf" srcId="{DACBDBE6-01BC-4A43-A52C-7D9813DB4927}" destId="{C1F51535-279F-4A81-BAF9-7569BF514005}" srcOrd="1" destOrd="0" presId="urn:microsoft.com/office/officeart/2016/7/layout/LinearArrowProcessNumbered"/>
    <dgm:cxn modelId="{837807EC-6EDC-4496-9978-2F96DA6137CA}" type="presParOf" srcId="{DACBDBE6-01BC-4A43-A52C-7D9813DB4927}" destId="{CE9D5D5C-1F7D-4E9C-82EB-F376897C0DDC}" srcOrd="2" destOrd="0" presId="urn:microsoft.com/office/officeart/2016/7/layout/LinearArrowProcessNumbered"/>
    <dgm:cxn modelId="{2B2EEF5E-BE55-4C37-BB54-2108E8D67DC1}" type="presParOf" srcId="{CE9D5D5C-1F7D-4E9C-82EB-F376897C0DDC}" destId="{3BDDBB36-B58D-4214-8163-9AE79F516B27}" srcOrd="0" destOrd="0" presId="urn:microsoft.com/office/officeart/2016/7/layout/LinearArrowProcessNumbered"/>
    <dgm:cxn modelId="{35944C71-FD81-4A30-ADDA-4E7FC1499C5D}" type="presParOf" srcId="{CE9D5D5C-1F7D-4E9C-82EB-F376897C0DDC}" destId="{AB3246CA-BE3F-4A1E-8E82-D73F4B97E2F7}" srcOrd="1" destOrd="0" presId="urn:microsoft.com/office/officeart/2016/7/layout/LinearArrowProcessNumbered"/>
    <dgm:cxn modelId="{BCC3F0F0-5FAD-4E87-8A80-2BF587F6592E}" type="presParOf" srcId="{AB3246CA-BE3F-4A1E-8E82-D73F4B97E2F7}" destId="{C41060DC-1C2F-4B6F-856A-D0D8318CE821}" srcOrd="0" destOrd="0" presId="urn:microsoft.com/office/officeart/2016/7/layout/LinearArrowProcessNumbered"/>
    <dgm:cxn modelId="{CE1FB980-4184-4C41-A4D5-18317F557385}" type="presParOf" srcId="{AB3246CA-BE3F-4A1E-8E82-D73F4B97E2F7}" destId="{8EC47E0F-BF65-4E6F-8B83-43F1EEE3D7CD}" srcOrd="1" destOrd="0" presId="urn:microsoft.com/office/officeart/2016/7/layout/LinearArrowProcessNumbered"/>
    <dgm:cxn modelId="{17C1A6AA-C18D-482E-9044-6645F63C01D3}" type="presParOf" srcId="{AB3246CA-BE3F-4A1E-8E82-D73F4B97E2F7}" destId="{3F5E2C06-8673-4F45-866B-17B73D73978A}" srcOrd="2" destOrd="0" presId="urn:microsoft.com/office/officeart/2016/7/layout/LinearArrowProcessNumbered"/>
    <dgm:cxn modelId="{B04A72FB-E168-4C86-B175-0331027ECD76}" type="presParOf" srcId="{AB3246CA-BE3F-4A1E-8E82-D73F4B97E2F7}" destId="{E28CB9A3-6085-42F0-9146-27D1F662F065}" srcOrd="3" destOrd="0" presId="urn:microsoft.com/office/officeart/2016/7/layout/LinearArrowProcessNumbered"/>
    <dgm:cxn modelId="{7AD154CD-BBD5-4021-9DEF-FF2F2C279377}" type="presParOf" srcId="{CE9D5D5C-1F7D-4E9C-82EB-F376897C0DDC}" destId="{B7321F98-D95F-44F5-AE7B-6139609ABB6F}" srcOrd="2" destOrd="0" presId="urn:microsoft.com/office/officeart/2016/7/layout/LinearArrowProcessNumbered"/>
    <dgm:cxn modelId="{3D13FD8A-0F37-4BBB-92BD-78F2BBAE0AA1}" type="presParOf" srcId="{DACBDBE6-01BC-4A43-A52C-7D9813DB4927}" destId="{7424C53E-5643-404B-B747-2C1A2AB1E325}" srcOrd="3" destOrd="0" presId="urn:microsoft.com/office/officeart/2016/7/layout/LinearArrowProcessNumbered"/>
    <dgm:cxn modelId="{898C716D-112E-47BB-BDC1-B9E14D670E4A}" type="presParOf" srcId="{DACBDBE6-01BC-4A43-A52C-7D9813DB4927}" destId="{1E795655-2070-472C-A2B5-C303680FAF0A}" srcOrd="4" destOrd="0" presId="urn:microsoft.com/office/officeart/2016/7/layout/LinearArrowProcessNumbered"/>
    <dgm:cxn modelId="{5A1305CD-FADC-4F9D-BEFF-B5EF5B9A0D62}" type="presParOf" srcId="{1E795655-2070-472C-A2B5-C303680FAF0A}" destId="{D84EF6A3-36A0-4D74-BFE0-D52B38CF774C}" srcOrd="0" destOrd="0" presId="urn:microsoft.com/office/officeart/2016/7/layout/LinearArrowProcessNumbered"/>
    <dgm:cxn modelId="{4B7F8AA2-07C5-4C44-B787-B89760B96750}" type="presParOf" srcId="{1E795655-2070-472C-A2B5-C303680FAF0A}" destId="{1F5D25A4-4BDA-4E0F-8053-746D7EA509CB}" srcOrd="1" destOrd="0" presId="urn:microsoft.com/office/officeart/2016/7/layout/LinearArrowProcessNumbered"/>
    <dgm:cxn modelId="{1C9CE4F8-B54B-431A-AFA9-09A5D503D64E}" type="presParOf" srcId="{1F5D25A4-4BDA-4E0F-8053-746D7EA509CB}" destId="{394126C8-65C4-4D2B-BDDE-B24B04BA7483}" srcOrd="0" destOrd="0" presId="urn:microsoft.com/office/officeart/2016/7/layout/LinearArrowProcessNumbered"/>
    <dgm:cxn modelId="{7DEFAAE8-A9DB-41EA-9F9C-4228C9248FCC}" type="presParOf" srcId="{1F5D25A4-4BDA-4E0F-8053-746D7EA509CB}" destId="{1164F81A-78FA-48AA-945F-5F0B8A1290E7}" srcOrd="1" destOrd="0" presId="urn:microsoft.com/office/officeart/2016/7/layout/LinearArrowProcessNumbered"/>
    <dgm:cxn modelId="{933DFC94-EAF8-48C9-8980-8D2FD97EB3EA}" type="presParOf" srcId="{1F5D25A4-4BDA-4E0F-8053-746D7EA509CB}" destId="{C0520390-1BAE-4A32-8E00-07CBC6432C46}" srcOrd="2" destOrd="0" presId="urn:microsoft.com/office/officeart/2016/7/layout/LinearArrowProcessNumbered"/>
    <dgm:cxn modelId="{6E17FDAE-E6EB-4F14-AF6C-F5761C9BCA41}" type="presParOf" srcId="{1F5D25A4-4BDA-4E0F-8053-746D7EA509CB}" destId="{8337BFD3-2C84-4925-A72D-F09EF7D2E39D}" srcOrd="3" destOrd="0" presId="urn:microsoft.com/office/officeart/2016/7/layout/LinearArrowProcessNumbered"/>
    <dgm:cxn modelId="{0922609B-7BA0-4008-A000-49C161477627}" type="presParOf" srcId="{1E795655-2070-472C-A2B5-C303680FAF0A}" destId="{29973ADC-AA5B-4A30-AA4D-711B3903517A}" srcOrd="2" destOrd="0" presId="urn:microsoft.com/office/officeart/2016/7/layout/LinearArrowProcessNumbered"/>
    <dgm:cxn modelId="{66D09021-8CAC-4B63-B303-F11902B0B16E}" type="presParOf" srcId="{DACBDBE6-01BC-4A43-A52C-7D9813DB4927}" destId="{158DEFC1-E1FB-47D1-8E25-D726AB6A3316}" srcOrd="5" destOrd="0" presId="urn:microsoft.com/office/officeart/2016/7/layout/LinearArrowProcessNumbered"/>
    <dgm:cxn modelId="{C23781A9-50A3-4B70-8DD5-D1264AE27647}" type="presParOf" srcId="{DACBDBE6-01BC-4A43-A52C-7D9813DB4927}" destId="{9CED0121-0F7C-42F7-A789-D5147EED8CEF}" srcOrd="6" destOrd="0" presId="urn:microsoft.com/office/officeart/2016/7/layout/LinearArrowProcessNumbered"/>
    <dgm:cxn modelId="{8EEA2F0A-3F04-4062-80FA-A276676C323F}" type="presParOf" srcId="{9CED0121-0F7C-42F7-A789-D5147EED8CEF}" destId="{08373F1C-307E-47F1-92B8-9CFE188FFB9C}" srcOrd="0" destOrd="0" presId="urn:microsoft.com/office/officeart/2016/7/layout/LinearArrowProcessNumbered"/>
    <dgm:cxn modelId="{5BEEFE53-32F5-4EA7-B8D6-C4B4627454EB}" type="presParOf" srcId="{9CED0121-0F7C-42F7-A789-D5147EED8CEF}" destId="{85B431D7-DB79-4992-BE17-D9E5CED7CDAF}" srcOrd="1" destOrd="0" presId="urn:microsoft.com/office/officeart/2016/7/layout/LinearArrowProcessNumbered"/>
    <dgm:cxn modelId="{4F03DEA7-CD55-4CE5-91FD-DC9F0CEE8093}" type="presParOf" srcId="{85B431D7-DB79-4992-BE17-D9E5CED7CDAF}" destId="{57D1E29D-DF3D-443A-916E-45983C9AE9D8}" srcOrd="0" destOrd="0" presId="urn:microsoft.com/office/officeart/2016/7/layout/LinearArrowProcessNumbered"/>
    <dgm:cxn modelId="{3E5020B4-2D41-4D60-9ACB-98B7084E685A}" type="presParOf" srcId="{85B431D7-DB79-4992-BE17-D9E5CED7CDAF}" destId="{8B5BE789-1A72-4D0B-A927-279B360479D1}" srcOrd="1" destOrd="0" presId="urn:microsoft.com/office/officeart/2016/7/layout/LinearArrowProcessNumbered"/>
    <dgm:cxn modelId="{A1C460D0-FFF9-412B-A0C9-6EDCECC0B779}" type="presParOf" srcId="{85B431D7-DB79-4992-BE17-D9E5CED7CDAF}" destId="{248C764A-10F5-41DA-97E6-2BFF6FC01426}" srcOrd="2" destOrd="0" presId="urn:microsoft.com/office/officeart/2016/7/layout/LinearArrowProcessNumbered"/>
    <dgm:cxn modelId="{2B676DFE-90E9-4D18-8AA5-22479AD5A6A3}" type="presParOf" srcId="{85B431D7-DB79-4992-BE17-D9E5CED7CDAF}" destId="{AEBB29D8-02E2-4ACF-A355-47A61E3C2C20}" srcOrd="3" destOrd="0" presId="urn:microsoft.com/office/officeart/2016/7/layout/LinearArrowProcessNumbered"/>
    <dgm:cxn modelId="{30B05D32-C92D-4ED4-BAFE-B72C62075693}" type="presParOf" srcId="{9CED0121-0F7C-42F7-A789-D5147EED8CEF}" destId="{8D1845AD-14B4-42DB-B36F-F539ADC1CFD3}"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FCC1CC-4277-4A83-8741-48CB63B3554D}" type="doc">
      <dgm:prSet loTypeId="urn:microsoft.com/office/officeart/2016/7/layout/LinearArrowProcessNumbered" loCatId="process" qsTypeId="urn:microsoft.com/office/officeart/2005/8/quickstyle/simple1" qsCatId="simple" csTypeId="urn:microsoft.com/office/officeart/2005/8/colors/colorful1" csCatId="colorful"/>
      <dgm:spPr/>
      <dgm:t>
        <a:bodyPr/>
        <a:lstStyle/>
        <a:p>
          <a:endParaRPr lang="en-US"/>
        </a:p>
      </dgm:t>
    </dgm:pt>
    <dgm:pt modelId="{FF6D9E1E-C092-4A0A-94CE-D9DF22AFEC78}">
      <dgm:prSet/>
      <dgm:spPr/>
      <dgm:t>
        <a:bodyPr/>
        <a:lstStyle/>
        <a:p>
          <a:r>
            <a:rPr lang="en-US"/>
            <a:t>Examine how certifications enhance the practical skills gained through a college education. </a:t>
          </a:r>
        </a:p>
      </dgm:t>
    </dgm:pt>
    <dgm:pt modelId="{3177CE41-0729-4D84-A966-4252C48E0DD6}" type="parTrans" cxnId="{D1FE6C71-9E3F-480D-89D1-E04AE1CAFE96}">
      <dgm:prSet/>
      <dgm:spPr/>
      <dgm:t>
        <a:bodyPr/>
        <a:lstStyle/>
        <a:p>
          <a:endParaRPr lang="en-US"/>
        </a:p>
      </dgm:t>
    </dgm:pt>
    <dgm:pt modelId="{E6633B9C-CECE-4325-8CC3-D6FA98A566CE}" type="sibTrans" cxnId="{D1FE6C71-9E3F-480D-89D1-E04AE1CAFE96}">
      <dgm:prSet phldrT="1" phldr="0"/>
      <dgm:spPr/>
      <dgm:t>
        <a:bodyPr/>
        <a:lstStyle/>
        <a:p>
          <a:r>
            <a:rPr lang="en-US"/>
            <a:t>1</a:t>
          </a:r>
        </a:p>
      </dgm:t>
    </dgm:pt>
    <dgm:pt modelId="{82455D4A-59BC-4DF3-9900-EDA8D8F63C63}">
      <dgm:prSet/>
      <dgm:spPr/>
      <dgm:t>
        <a:bodyPr/>
        <a:lstStyle/>
        <a:p>
          <a:r>
            <a:rPr lang="en-US"/>
            <a:t>Analyze how employers value candidates who possess both academic credentials and industry certifications. </a:t>
          </a:r>
        </a:p>
      </dgm:t>
    </dgm:pt>
    <dgm:pt modelId="{FB7F657C-3289-4EF9-AD1D-27C1C32DFF94}" type="parTrans" cxnId="{87666B3D-4CB4-464F-A274-7A9D1856D9B9}">
      <dgm:prSet/>
      <dgm:spPr/>
      <dgm:t>
        <a:bodyPr/>
        <a:lstStyle/>
        <a:p>
          <a:endParaRPr lang="en-US"/>
        </a:p>
      </dgm:t>
    </dgm:pt>
    <dgm:pt modelId="{5EFA2C35-57FE-4078-A292-FF877AC9BA8E}" type="sibTrans" cxnId="{87666B3D-4CB4-464F-A274-7A9D1856D9B9}">
      <dgm:prSet phldrT="2" phldr="0"/>
      <dgm:spPr/>
      <dgm:t>
        <a:bodyPr/>
        <a:lstStyle/>
        <a:p>
          <a:r>
            <a:rPr lang="en-US"/>
            <a:t>2</a:t>
          </a:r>
        </a:p>
      </dgm:t>
    </dgm:pt>
    <dgm:pt modelId="{B5D0B4AF-12E0-4C4A-9057-9B9E6351A11C}">
      <dgm:prSet/>
      <dgm:spPr/>
      <dgm:t>
        <a:bodyPr/>
        <a:lstStyle/>
        <a:p>
          <a:r>
            <a:rPr lang="en-US"/>
            <a:t>Explore career pathways that encourage earning certifications during or after completing a degree. </a:t>
          </a:r>
        </a:p>
      </dgm:t>
    </dgm:pt>
    <dgm:pt modelId="{DC79F678-44C6-4D6C-8661-784241185463}" type="parTrans" cxnId="{4F9E50CE-788A-462C-B107-CED19FB5BEDE}">
      <dgm:prSet/>
      <dgm:spPr/>
      <dgm:t>
        <a:bodyPr/>
        <a:lstStyle/>
        <a:p>
          <a:endParaRPr lang="en-US"/>
        </a:p>
      </dgm:t>
    </dgm:pt>
    <dgm:pt modelId="{F5CFD7D4-F3BC-4AD5-A119-F2541406CE0A}" type="sibTrans" cxnId="{4F9E50CE-788A-462C-B107-CED19FB5BEDE}">
      <dgm:prSet phldrT="3" phldr="0"/>
      <dgm:spPr/>
      <dgm:t>
        <a:bodyPr/>
        <a:lstStyle/>
        <a:p>
          <a:r>
            <a:rPr lang="en-US"/>
            <a:t>3</a:t>
          </a:r>
        </a:p>
      </dgm:t>
    </dgm:pt>
    <dgm:pt modelId="{79C2959D-44C9-4F43-A1C1-EBAF9F8AF835}">
      <dgm:prSet/>
      <dgm:spPr/>
      <dgm:t>
        <a:bodyPr/>
        <a:lstStyle/>
        <a:p>
          <a:r>
            <a:rPr lang="en-US"/>
            <a:t>Assess the long-term career advantages of combining formal education with continuous professional development.</a:t>
          </a:r>
        </a:p>
      </dgm:t>
    </dgm:pt>
    <dgm:pt modelId="{4CAC5080-DD01-49CA-935F-3B2F9B122BDE}" type="parTrans" cxnId="{FA561F92-08A9-40E7-9A09-68413425E898}">
      <dgm:prSet/>
      <dgm:spPr/>
      <dgm:t>
        <a:bodyPr/>
        <a:lstStyle/>
        <a:p>
          <a:endParaRPr lang="en-US"/>
        </a:p>
      </dgm:t>
    </dgm:pt>
    <dgm:pt modelId="{631DC21F-B735-4189-A368-3473344C8C4E}" type="sibTrans" cxnId="{FA561F92-08A9-40E7-9A09-68413425E898}">
      <dgm:prSet phldrT="4" phldr="0"/>
      <dgm:spPr/>
      <dgm:t>
        <a:bodyPr/>
        <a:lstStyle/>
        <a:p>
          <a:r>
            <a:rPr lang="en-US"/>
            <a:t>4</a:t>
          </a:r>
        </a:p>
      </dgm:t>
    </dgm:pt>
    <dgm:pt modelId="{3DA65957-2872-4BF3-B674-8CA16F6D12EC}" type="pres">
      <dgm:prSet presAssocID="{3CFCC1CC-4277-4A83-8741-48CB63B3554D}" presName="linearFlow" presStyleCnt="0">
        <dgm:presLayoutVars>
          <dgm:dir/>
          <dgm:animLvl val="lvl"/>
          <dgm:resizeHandles val="exact"/>
        </dgm:presLayoutVars>
      </dgm:prSet>
      <dgm:spPr/>
    </dgm:pt>
    <dgm:pt modelId="{2FC1ED83-5055-4E2F-BFB7-506F67ED5CD8}" type="pres">
      <dgm:prSet presAssocID="{FF6D9E1E-C092-4A0A-94CE-D9DF22AFEC78}" presName="compositeNode" presStyleCnt="0"/>
      <dgm:spPr/>
    </dgm:pt>
    <dgm:pt modelId="{6E215DA1-EBB6-4092-BC16-94CA4ACCD7AD}" type="pres">
      <dgm:prSet presAssocID="{FF6D9E1E-C092-4A0A-94CE-D9DF22AFEC78}" presName="parTx" presStyleLbl="node1" presStyleIdx="0" presStyleCnt="0">
        <dgm:presLayoutVars>
          <dgm:chMax val="0"/>
          <dgm:chPref val="0"/>
          <dgm:bulletEnabled val="1"/>
        </dgm:presLayoutVars>
      </dgm:prSet>
      <dgm:spPr/>
    </dgm:pt>
    <dgm:pt modelId="{6CF1F5B0-EEAD-45E8-BC73-5932FB201747}" type="pres">
      <dgm:prSet presAssocID="{FF6D9E1E-C092-4A0A-94CE-D9DF22AFEC78}" presName="parSh" presStyleCnt="0"/>
      <dgm:spPr/>
    </dgm:pt>
    <dgm:pt modelId="{9D4B7197-8704-4C25-A4AA-BDC6B30F959B}" type="pres">
      <dgm:prSet presAssocID="{FF6D9E1E-C092-4A0A-94CE-D9DF22AFEC78}" presName="lineNode" presStyleLbl="alignAccFollowNode1" presStyleIdx="0" presStyleCnt="12"/>
      <dgm:spPr/>
    </dgm:pt>
    <dgm:pt modelId="{2B9BCFA9-C5C5-43BC-ABDB-E6CB342A2E80}" type="pres">
      <dgm:prSet presAssocID="{FF6D9E1E-C092-4A0A-94CE-D9DF22AFEC78}" presName="lineArrowNode" presStyleLbl="alignAccFollowNode1" presStyleIdx="1" presStyleCnt="12"/>
      <dgm:spPr/>
    </dgm:pt>
    <dgm:pt modelId="{0A9986C3-103A-4378-BB12-ACEACAB089D1}" type="pres">
      <dgm:prSet presAssocID="{E6633B9C-CECE-4325-8CC3-D6FA98A566CE}" presName="sibTransNodeCircle" presStyleLbl="alignNode1" presStyleIdx="0" presStyleCnt="4">
        <dgm:presLayoutVars>
          <dgm:chMax val="0"/>
          <dgm:bulletEnabled/>
        </dgm:presLayoutVars>
      </dgm:prSet>
      <dgm:spPr/>
    </dgm:pt>
    <dgm:pt modelId="{4F7C1B06-EE11-445A-86C4-17677E072B42}" type="pres">
      <dgm:prSet presAssocID="{E6633B9C-CECE-4325-8CC3-D6FA98A566CE}" presName="spacerBetweenCircleAndCallout" presStyleCnt="0">
        <dgm:presLayoutVars/>
      </dgm:prSet>
      <dgm:spPr/>
    </dgm:pt>
    <dgm:pt modelId="{70EBBB8A-ECDF-4EA0-B159-195240D84987}" type="pres">
      <dgm:prSet presAssocID="{FF6D9E1E-C092-4A0A-94CE-D9DF22AFEC78}" presName="nodeText" presStyleLbl="alignAccFollowNode1" presStyleIdx="2" presStyleCnt="12">
        <dgm:presLayoutVars>
          <dgm:bulletEnabled val="1"/>
        </dgm:presLayoutVars>
      </dgm:prSet>
      <dgm:spPr/>
    </dgm:pt>
    <dgm:pt modelId="{CACF2023-065C-4D85-B2F6-B2A713E7EC0E}" type="pres">
      <dgm:prSet presAssocID="{E6633B9C-CECE-4325-8CC3-D6FA98A566CE}" presName="sibTransComposite" presStyleCnt="0"/>
      <dgm:spPr/>
    </dgm:pt>
    <dgm:pt modelId="{60D73D03-BC36-4770-A984-90FBBFC20093}" type="pres">
      <dgm:prSet presAssocID="{82455D4A-59BC-4DF3-9900-EDA8D8F63C63}" presName="compositeNode" presStyleCnt="0"/>
      <dgm:spPr/>
    </dgm:pt>
    <dgm:pt modelId="{2B2A8E49-A332-435E-8DAF-7788DC76082C}" type="pres">
      <dgm:prSet presAssocID="{82455D4A-59BC-4DF3-9900-EDA8D8F63C63}" presName="parTx" presStyleLbl="node1" presStyleIdx="0" presStyleCnt="0">
        <dgm:presLayoutVars>
          <dgm:chMax val="0"/>
          <dgm:chPref val="0"/>
          <dgm:bulletEnabled val="1"/>
        </dgm:presLayoutVars>
      </dgm:prSet>
      <dgm:spPr/>
    </dgm:pt>
    <dgm:pt modelId="{860B3496-076C-4FA7-BA3E-BBB4B99F6F14}" type="pres">
      <dgm:prSet presAssocID="{82455D4A-59BC-4DF3-9900-EDA8D8F63C63}" presName="parSh" presStyleCnt="0"/>
      <dgm:spPr/>
    </dgm:pt>
    <dgm:pt modelId="{3FF5935D-02DE-4067-9107-C107F754C172}" type="pres">
      <dgm:prSet presAssocID="{82455D4A-59BC-4DF3-9900-EDA8D8F63C63}" presName="lineNode" presStyleLbl="alignAccFollowNode1" presStyleIdx="3" presStyleCnt="12"/>
      <dgm:spPr/>
    </dgm:pt>
    <dgm:pt modelId="{40417D40-D8D0-459F-A3CD-01D1B211BE01}" type="pres">
      <dgm:prSet presAssocID="{82455D4A-59BC-4DF3-9900-EDA8D8F63C63}" presName="lineArrowNode" presStyleLbl="alignAccFollowNode1" presStyleIdx="4" presStyleCnt="12"/>
      <dgm:spPr/>
    </dgm:pt>
    <dgm:pt modelId="{A2D084F1-13CA-4B2C-9CFB-256CCCEFD49B}" type="pres">
      <dgm:prSet presAssocID="{5EFA2C35-57FE-4078-A292-FF877AC9BA8E}" presName="sibTransNodeCircle" presStyleLbl="alignNode1" presStyleIdx="1" presStyleCnt="4">
        <dgm:presLayoutVars>
          <dgm:chMax val="0"/>
          <dgm:bulletEnabled/>
        </dgm:presLayoutVars>
      </dgm:prSet>
      <dgm:spPr/>
    </dgm:pt>
    <dgm:pt modelId="{99023E69-FAD7-4ABD-BC50-EF956DF9434B}" type="pres">
      <dgm:prSet presAssocID="{5EFA2C35-57FE-4078-A292-FF877AC9BA8E}" presName="spacerBetweenCircleAndCallout" presStyleCnt="0">
        <dgm:presLayoutVars/>
      </dgm:prSet>
      <dgm:spPr/>
    </dgm:pt>
    <dgm:pt modelId="{36002F02-E971-4B48-A9A9-E83693E5738B}" type="pres">
      <dgm:prSet presAssocID="{82455D4A-59BC-4DF3-9900-EDA8D8F63C63}" presName="nodeText" presStyleLbl="alignAccFollowNode1" presStyleIdx="5" presStyleCnt="12">
        <dgm:presLayoutVars>
          <dgm:bulletEnabled val="1"/>
        </dgm:presLayoutVars>
      </dgm:prSet>
      <dgm:spPr/>
    </dgm:pt>
    <dgm:pt modelId="{1A1AD98A-E736-45A0-856C-848026C3C640}" type="pres">
      <dgm:prSet presAssocID="{5EFA2C35-57FE-4078-A292-FF877AC9BA8E}" presName="sibTransComposite" presStyleCnt="0"/>
      <dgm:spPr/>
    </dgm:pt>
    <dgm:pt modelId="{18EB24AB-E677-4BAA-8E13-BDC063F90B22}" type="pres">
      <dgm:prSet presAssocID="{B5D0B4AF-12E0-4C4A-9057-9B9E6351A11C}" presName="compositeNode" presStyleCnt="0"/>
      <dgm:spPr/>
    </dgm:pt>
    <dgm:pt modelId="{31AF597A-693F-4D32-9048-49CC619B6887}" type="pres">
      <dgm:prSet presAssocID="{B5D0B4AF-12E0-4C4A-9057-9B9E6351A11C}" presName="parTx" presStyleLbl="node1" presStyleIdx="0" presStyleCnt="0">
        <dgm:presLayoutVars>
          <dgm:chMax val="0"/>
          <dgm:chPref val="0"/>
          <dgm:bulletEnabled val="1"/>
        </dgm:presLayoutVars>
      </dgm:prSet>
      <dgm:spPr/>
    </dgm:pt>
    <dgm:pt modelId="{DBD2E702-3938-46BD-AE54-9CCF865A1300}" type="pres">
      <dgm:prSet presAssocID="{B5D0B4AF-12E0-4C4A-9057-9B9E6351A11C}" presName="parSh" presStyleCnt="0"/>
      <dgm:spPr/>
    </dgm:pt>
    <dgm:pt modelId="{F9AC4447-3B70-4CCA-91FD-1A08B5E29E87}" type="pres">
      <dgm:prSet presAssocID="{B5D0B4AF-12E0-4C4A-9057-9B9E6351A11C}" presName="lineNode" presStyleLbl="alignAccFollowNode1" presStyleIdx="6" presStyleCnt="12"/>
      <dgm:spPr/>
    </dgm:pt>
    <dgm:pt modelId="{AD8677C5-8817-4EAD-BCF2-DFAC7559D34B}" type="pres">
      <dgm:prSet presAssocID="{B5D0B4AF-12E0-4C4A-9057-9B9E6351A11C}" presName="lineArrowNode" presStyleLbl="alignAccFollowNode1" presStyleIdx="7" presStyleCnt="12"/>
      <dgm:spPr/>
    </dgm:pt>
    <dgm:pt modelId="{352AFAAB-B0FA-40E3-AE09-D60F3547D6DE}" type="pres">
      <dgm:prSet presAssocID="{F5CFD7D4-F3BC-4AD5-A119-F2541406CE0A}" presName="sibTransNodeCircle" presStyleLbl="alignNode1" presStyleIdx="2" presStyleCnt="4">
        <dgm:presLayoutVars>
          <dgm:chMax val="0"/>
          <dgm:bulletEnabled/>
        </dgm:presLayoutVars>
      </dgm:prSet>
      <dgm:spPr/>
    </dgm:pt>
    <dgm:pt modelId="{16A55C07-B4D7-41D9-AEEB-889944969421}" type="pres">
      <dgm:prSet presAssocID="{F5CFD7D4-F3BC-4AD5-A119-F2541406CE0A}" presName="spacerBetweenCircleAndCallout" presStyleCnt="0">
        <dgm:presLayoutVars/>
      </dgm:prSet>
      <dgm:spPr/>
    </dgm:pt>
    <dgm:pt modelId="{C790328F-C343-4B62-8B73-3F0C9ED30DE8}" type="pres">
      <dgm:prSet presAssocID="{B5D0B4AF-12E0-4C4A-9057-9B9E6351A11C}" presName="nodeText" presStyleLbl="alignAccFollowNode1" presStyleIdx="8" presStyleCnt="12">
        <dgm:presLayoutVars>
          <dgm:bulletEnabled val="1"/>
        </dgm:presLayoutVars>
      </dgm:prSet>
      <dgm:spPr/>
    </dgm:pt>
    <dgm:pt modelId="{594723D2-31CA-4BDE-A05B-474430AE12BB}" type="pres">
      <dgm:prSet presAssocID="{F5CFD7D4-F3BC-4AD5-A119-F2541406CE0A}" presName="sibTransComposite" presStyleCnt="0"/>
      <dgm:spPr/>
    </dgm:pt>
    <dgm:pt modelId="{826E15E4-800F-4A1E-9328-E96FF304ECDE}" type="pres">
      <dgm:prSet presAssocID="{79C2959D-44C9-4F43-A1C1-EBAF9F8AF835}" presName="compositeNode" presStyleCnt="0"/>
      <dgm:spPr/>
    </dgm:pt>
    <dgm:pt modelId="{55B49211-A0B4-49E1-8955-FDA6BDEE29D6}" type="pres">
      <dgm:prSet presAssocID="{79C2959D-44C9-4F43-A1C1-EBAF9F8AF835}" presName="parTx" presStyleLbl="node1" presStyleIdx="0" presStyleCnt="0">
        <dgm:presLayoutVars>
          <dgm:chMax val="0"/>
          <dgm:chPref val="0"/>
          <dgm:bulletEnabled val="1"/>
        </dgm:presLayoutVars>
      </dgm:prSet>
      <dgm:spPr/>
    </dgm:pt>
    <dgm:pt modelId="{0E422332-3B83-4FC2-B263-22A4E8746298}" type="pres">
      <dgm:prSet presAssocID="{79C2959D-44C9-4F43-A1C1-EBAF9F8AF835}" presName="parSh" presStyleCnt="0"/>
      <dgm:spPr/>
    </dgm:pt>
    <dgm:pt modelId="{1385BC2C-D67F-4ECC-A39A-BDBB1EFA2E21}" type="pres">
      <dgm:prSet presAssocID="{79C2959D-44C9-4F43-A1C1-EBAF9F8AF835}" presName="lineNode" presStyleLbl="alignAccFollowNode1" presStyleIdx="9" presStyleCnt="12"/>
      <dgm:spPr/>
    </dgm:pt>
    <dgm:pt modelId="{031E1ADD-2056-4008-894F-4B5617156ADE}" type="pres">
      <dgm:prSet presAssocID="{79C2959D-44C9-4F43-A1C1-EBAF9F8AF835}" presName="lineArrowNode" presStyleLbl="alignAccFollowNode1" presStyleIdx="10" presStyleCnt="12"/>
      <dgm:spPr/>
    </dgm:pt>
    <dgm:pt modelId="{0377E30F-F73C-4114-9BE4-1961A89D62F2}" type="pres">
      <dgm:prSet presAssocID="{631DC21F-B735-4189-A368-3473344C8C4E}" presName="sibTransNodeCircle" presStyleLbl="alignNode1" presStyleIdx="3" presStyleCnt="4">
        <dgm:presLayoutVars>
          <dgm:chMax val="0"/>
          <dgm:bulletEnabled/>
        </dgm:presLayoutVars>
      </dgm:prSet>
      <dgm:spPr/>
    </dgm:pt>
    <dgm:pt modelId="{99862862-2405-450D-A848-67CA7517D965}" type="pres">
      <dgm:prSet presAssocID="{631DC21F-B735-4189-A368-3473344C8C4E}" presName="spacerBetweenCircleAndCallout" presStyleCnt="0">
        <dgm:presLayoutVars/>
      </dgm:prSet>
      <dgm:spPr/>
    </dgm:pt>
    <dgm:pt modelId="{9A9A99FB-18E6-4E6B-867F-6FE13689894D}" type="pres">
      <dgm:prSet presAssocID="{79C2959D-44C9-4F43-A1C1-EBAF9F8AF835}" presName="nodeText" presStyleLbl="alignAccFollowNode1" presStyleIdx="11" presStyleCnt="12">
        <dgm:presLayoutVars>
          <dgm:bulletEnabled val="1"/>
        </dgm:presLayoutVars>
      </dgm:prSet>
      <dgm:spPr/>
    </dgm:pt>
  </dgm:ptLst>
  <dgm:cxnLst>
    <dgm:cxn modelId="{2D7DB219-E28B-43CD-8B4F-BE282DA17458}" type="presOf" srcId="{B5D0B4AF-12E0-4C4A-9057-9B9E6351A11C}" destId="{C790328F-C343-4B62-8B73-3F0C9ED30DE8}" srcOrd="0" destOrd="0" presId="urn:microsoft.com/office/officeart/2016/7/layout/LinearArrowProcessNumbered"/>
    <dgm:cxn modelId="{29AFAF27-03A9-4467-AC70-E453976B8B3D}" type="presOf" srcId="{5EFA2C35-57FE-4078-A292-FF877AC9BA8E}" destId="{A2D084F1-13CA-4B2C-9CFB-256CCCEFD49B}" srcOrd="0" destOrd="0" presId="urn:microsoft.com/office/officeart/2016/7/layout/LinearArrowProcessNumbered"/>
    <dgm:cxn modelId="{DC70DF28-5B53-4744-9FDF-A80722A0492E}" type="presOf" srcId="{FF6D9E1E-C092-4A0A-94CE-D9DF22AFEC78}" destId="{70EBBB8A-ECDF-4EA0-B159-195240D84987}" srcOrd="0" destOrd="0" presId="urn:microsoft.com/office/officeart/2016/7/layout/LinearArrowProcessNumbered"/>
    <dgm:cxn modelId="{87666B3D-4CB4-464F-A274-7A9D1856D9B9}" srcId="{3CFCC1CC-4277-4A83-8741-48CB63B3554D}" destId="{82455D4A-59BC-4DF3-9900-EDA8D8F63C63}" srcOrd="1" destOrd="0" parTransId="{FB7F657C-3289-4EF9-AD1D-27C1C32DFF94}" sibTransId="{5EFA2C35-57FE-4078-A292-FF877AC9BA8E}"/>
    <dgm:cxn modelId="{7A3A6062-70F0-4278-99B5-534C09858CC0}" type="presOf" srcId="{79C2959D-44C9-4F43-A1C1-EBAF9F8AF835}" destId="{9A9A99FB-18E6-4E6B-867F-6FE13689894D}" srcOrd="0" destOrd="0" presId="urn:microsoft.com/office/officeart/2016/7/layout/LinearArrowProcessNumbered"/>
    <dgm:cxn modelId="{D1FE6C71-9E3F-480D-89D1-E04AE1CAFE96}" srcId="{3CFCC1CC-4277-4A83-8741-48CB63B3554D}" destId="{FF6D9E1E-C092-4A0A-94CE-D9DF22AFEC78}" srcOrd="0" destOrd="0" parTransId="{3177CE41-0729-4D84-A966-4252C48E0DD6}" sibTransId="{E6633B9C-CECE-4325-8CC3-D6FA98A566CE}"/>
    <dgm:cxn modelId="{0AA75D58-C4E3-47A4-A094-CA51F6F40909}" type="presOf" srcId="{631DC21F-B735-4189-A368-3473344C8C4E}" destId="{0377E30F-F73C-4114-9BE4-1961A89D62F2}" srcOrd="0" destOrd="0" presId="urn:microsoft.com/office/officeart/2016/7/layout/LinearArrowProcessNumbered"/>
    <dgm:cxn modelId="{D9D1EB81-C45E-4703-AA30-A3B253D8C367}" type="presOf" srcId="{3CFCC1CC-4277-4A83-8741-48CB63B3554D}" destId="{3DA65957-2872-4BF3-B674-8CA16F6D12EC}" srcOrd="0" destOrd="0" presId="urn:microsoft.com/office/officeart/2016/7/layout/LinearArrowProcessNumbered"/>
    <dgm:cxn modelId="{ED84518A-948C-4DDB-8113-C14A8AA197E3}" type="presOf" srcId="{E6633B9C-CECE-4325-8CC3-D6FA98A566CE}" destId="{0A9986C3-103A-4378-BB12-ACEACAB089D1}" srcOrd="0" destOrd="0" presId="urn:microsoft.com/office/officeart/2016/7/layout/LinearArrowProcessNumbered"/>
    <dgm:cxn modelId="{FA561F92-08A9-40E7-9A09-68413425E898}" srcId="{3CFCC1CC-4277-4A83-8741-48CB63B3554D}" destId="{79C2959D-44C9-4F43-A1C1-EBAF9F8AF835}" srcOrd="3" destOrd="0" parTransId="{4CAC5080-DD01-49CA-935F-3B2F9B122BDE}" sibTransId="{631DC21F-B735-4189-A368-3473344C8C4E}"/>
    <dgm:cxn modelId="{CB0028C3-71E2-4203-B8E1-C822FAB213B3}" type="presOf" srcId="{82455D4A-59BC-4DF3-9900-EDA8D8F63C63}" destId="{36002F02-E971-4B48-A9A9-E83693E5738B}" srcOrd="0" destOrd="0" presId="urn:microsoft.com/office/officeart/2016/7/layout/LinearArrowProcessNumbered"/>
    <dgm:cxn modelId="{4F9E50CE-788A-462C-B107-CED19FB5BEDE}" srcId="{3CFCC1CC-4277-4A83-8741-48CB63B3554D}" destId="{B5D0B4AF-12E0-4C4A-9057-9B9E6351A11C}" srcOrd="2" destOrd="0" parTransId="{DC79F678-44C6-4D6C-8661-784241185463}" sibTransId="{F5CFD7D4-F3BC-4AD5-A119-F2541406CE0A}"/>
    <dgm:cxn modelId="{AF8BD9EA-396B-40D0-B6D2-5C3760BAA7D4}" type="presOf" srcId="{F5CFD7D4-F3BC-4AD5-A119-F2541406CE0A}" destId="{352AFAAB-B0FA-40E3-AE09-D60F3547D6DE}" srcOrd="0" destOrd="0" presId="urn:microsoft.com/office/officeart/2016/7/layout/LinearArrowProcessNumbered"/>
    <dgm:cxn modelId="{26E8833B-3B78-4ED9-8868-73132CAABDA3}" type="presParOf" srcId="{3DA65957-2872-4BF3-B674-8CA16F6D12EC}" destId="{2FC1ED83-5055-4E2F-BFB7-506F67ED5CD8}" srcOrd="0" destOrd="0" presId="urn:microsoft.com/office/officeart/2016/7/layout/LinearArrowProcessNumbered"/>
    <dgm:cxn modelId="{EEE0EC30-3A31-45B4-9E3E-235977A9F624}" type="presParOf" srcId="{2FC1ED83-5055-4E2F-BFB7-506F67ED5CD8}" destId="{6E215DA1-EBB6-4092-BC16-94CA4ACCD7AD}" srcOrd="0" destOrd="0" presId="urn:microsoft.com/office/officeart/2016/7/layout/LinearArrowProcessNumbered"/>
    <dgm:cxn modelId="{4C1CEF31-2411-4F27-9D08-D3814238F893}" type="presParOf" srcId="{2FC1ED83-5055-4E2F-BFB7-506F67ED5CD8}" destId="{6CF1F5B0-EEAD-45E8-BC73-5932FB201747}" srcOrd="1" destOrd="0" presId="urn:microsoft.com/office/officeart/2016/7/layout/LinearArrowProcessNumbered"/>
    <dgm:cxn modelId="{9DE3C8AB-7770-4B68-91A1-B82F9E9E7C43}" type="presParOf" srcId="{6CF1F5B0-EEAD-45E8-BC73-5932FB201747}" destId="{9D4B7197-8704-4C25-A4AA-BDC6B30F959B}" srcOrd="0" destOrd="0" presId="urn:microsoft.com/office/officeart/2016/7/layout/LinearArrowProcessNumbered"/>
    <dgm:cxn modelId="{6E9D1A4D-31D3-4A70-9B6B-6341D78A1FC7}" type="presParOf" srcId="{6CF1F5B0-EEAD-45E8-BC73-5932FB201747}" destId="{2B9BCFA9-C5C5-43BC-ABDB-E6CB342A2E80}" srcOrd="1" destOrd="0" presId="urn:microsoft.com/office/officeart/2016/7/layout/LinearArrowProcessNumbered"/>
    <dgm:cxn modelId="{BA7E05D5-21F4-4E1E-9AF4-530E8F6FA997}" type="presParOf" srcId="{6CF1F5B0-EEAD-45E8-BC73-5932FB201747}" destId="{0A9986C3-103A-4378-BB12-ACEACAB089D1}" srcOrd="2" destOrd="0" presId="urn:microsoft.com/office/officeart/2016/7/layout/LinearArrowProcessNumbered"/>
    <dgm:cxn modelId="{D309FB39-672D-4AFF-BAE1-52D669CD47B0}" type="presParOf" srcId="{6CF1F5B0-EEAD-45E8-BC73-5932FB201747}" destId="{4F7C1B06-EE11-445A-86C4-17677E072B42}" srcOrd="3" destOrd="0" presId="urn:microsoft.com/office/officeart/2016/7/layout/LinearArrowProcessNumbered"/>
    <dgm:cxn modelId="{2F36BA5E-103D-4621-8815-F5EF02EFDB26}" type="presParOf" srcId="{2FC1ED83-5055-4E2F-BFB7-506F67ED5CD8}" destId="{70EBBB8A-ECDF-4EA0-B159-195240D84987}" srcOrd="2" destOrd="0" presId="urn:microsoft.com/office/officeart/2016/7/layout/LinearArrowProcessNumbered"/>
    <dgm:cxn modelId="{D6B64A94-8C64-44D8-8CB0-BA075ED4FC1F}" type="presParOf" srcId="{3DA65957-2872-4BF3-B674-8CA16F6D12EC}" destId="{CACF2023-065C-4D85-B2F6-B2A713E7EC0E}" srcOrd="1" destOrd="0" presId="urn:microsoft.com/office/officeart/2016/7/layout/LinearArrowProcessNumbered"/>
    <dgm:cxn modelId="{87C2C2D3-F0FD-4E59-8B28-90B910B8332F}" type="presParOf" srcId="{3DA65957-2872-4BF3-B674-8CA16F6D12EC}" destId="{60D73D03-BC36-4770-A984-90FBBFC20093}" srcOrd="2" destOrd="0" presId="urn:microsoft.com/office/officeart/2016/7/layout/LinearArrowProcessNumbered"/>
    <dgm:cxn modelId="{7A976F20-B8EC-46D3-9818-B825E14DBC94}" type="presParOf" srcId="{60D73D03-BC36-4770-A984-90FBBFC20093}" destId="{2B2A8E49-A332-435E-8DAF-7788DC76082C}" srcOrd="0" destOrd="0" presId="urn:microsoft.com/office/officeart/2016/7/layout/LinearArrowProcessNumbered"/>
    <dgm:cxn modelId="{02959EB9-EBC1-4BF8-82C6-FA52F6175F1D}" type="presParOf" srcId="{60D73D03-BC36-4770-A984-90FBBFC20093}" destId="{860B3496-076C-4FA7-BA3E-BBB4B99F6F14}" srcOrd="1" destOrd="0" presId="urn:microsoft.com/office/officeart/2016/7/layout/LinearArrowProcessNumbered"/>
    <dgm:cxn modelId="{3C920E2E-CDF0-4B68-A4C7-78F5902BA2B9}" type="presParOf" srcId="{860B3496-076C-4FA7-BA3E-BBB4B99F6F14}" destId="{3FF5935D-02DE-4067-9107-C107F754C172}" srcOrd="0" destOrd="0" presId="urn:microsoft.com/office/officeart/2016/7/layout/LinearArrowProcessNumbered"/>
    <dgm:cxn modelId="{AE2EDCFC-FB95-4D25-AADD-816BD078963E}" type="presParOf" srcId="{860B3496-076C-4FA7-BA3E-BBB4B99F6F14}" destId="{40417D40-D8D0-459F-A3CD-01D1B211BE01}" srcOrd="1" destOrd="0" presId="urn:microsoft.com/office/officeart/2016/7/layout/LinearArrowProcessNumbered"/>
    <dgm:cxn modelId="{D8D08611-62BC-4DB6-AAE9-7F8854CEE122}" type="presParOf" srcId="{860B3496-076C-4FA7-BA3E-BBB4B99F6F14}" destId="{A2D084F1-13CA-4B2C-9CFB-256CCCEFD49B}" srcOrd="2" destOrd="0" presId="urn:microsoft.com/office/officeart/2016/7/layout/LinearArrowProcessNumbered"/>
    <dgm:cxn modelId="{0E271BD1-EDF3-483B-9E58-9CF2B0B895C0}" type="presParOf" srcId="{860B3496-076C-4FA7-BA3E-BBB4B99F6F14}" destId="{99023E69-FAD7-4ABD-BC50-EF956DF9434B}" srcOrd="3" destOrd="0" presId="urn:microsoft.com/office/officeart/2016/7/layout/LinearArrowProcessNumbered"/>
    <dgm:cxn modelId="{D068C73E-90DB-4C7E-8EE2-89982D2E5B10}" type="presParOf" srcId="{60D73D03-BC36-4770-A984-90FBBFC20093}" destId="{36002F02-E971-4B48-A9A9-E83693E5738B}" srcOrd="2" destOrd="0" presId="urn:microsoft.com/office/officeart/2016/7/layout/LinearArrowProcessNumbered"/>
    <dgm:cxn modelId="{96BCFC48-8EA9-42DE-877E-E0677A0B4EAC}" type="presParOf" srcId="{3DA65957-2872-4BF3-B674-8CA16F6D12EC}" destId="{1A1AD98A-E736-45A0-856C-848026C3C640}" srcOrd="3" destOrd="0" presId="urn:microsoft.com/office/officeart/2016/7/layout/LinearArrowProcessNumbered"/>
    <dgm:cxn modelId="{AE47E4AD-5936-4C8B-815A-45D75207E75E}" type="presParOf" srcId="{3DA65957-2872-4BF3-B674-8CA16F6D12EC}" destId="{18EB24AB-E677-4BAA-8E13-BDC063F90B22}" srcOrd="4" destOrd="0" presId="urn:microsoft.com/office/officeart/2016/7/layout/LinearArrowProcessNumbered"/>
    <dgm:cxn modelId="{6626D6A4-E187-4EF9-9387-7A19D5072DC4}" type="presParOf" srcId="{18EB24AB-E677-4BAA-8E13-BDC063F90B22}" destId="{31AF597A-693F-4D32-9048-49CC619B6887}" srcOrd="0" destOrd="0" presId="urn:microsoft.com/office/officeart/2016/7/layout/LinearArrowProcessNumbered"/>
    <dgm:cxn modelId="{CD11374C-7A25-4E5D-9B7C-A90F9F671671}" type="presParOf" srcId="{18EB24AB-E677-4BAA-8E13-BDC063F90B22}" destId="{DBD2E702-3938-46BD-AE54-9CCF865A1300}" srcOrd="1" destOrd="0" presId="urn:microsoft.com/office/officeart/2016/7/layout/LinearArrowProcessNumbered"/>
    <dgm:cxn modelId="{2D28B9C5-3B43-40EC-A1D4-FB164393EE7A}" type="presParOf" srcId="{DBD2E702-3938-46BD-AE54-9CCF865A1300}" destId="{F9AC4447-3B70-4CCA-91FD-1A08B5E29E87}" srcOrd="0" destOrd="0" presId="urn:microsoft.com/office/officeart/2016/7/layout/LinearArrowProcessNumbered"/>
    <dgm:cxn modelId="{7DEAEBCB-9ED2-4C13-9E93-7A2A896BFC93}" type="presParOf" srcId="{DBD2E702-3938-46BD-AE54-9CCF865A1300}" destId="{AD8677C5-8817-4EAD-BCF2-DFAC7559D34B}" srcOrd="1" destOrd="0" presId="urn:microsoft.com/office/officeart/2016/7/layout/LinearArrowProcessNumbered"/>
    <dgm:cxn modelId="{B1863E57-430E-4634-AB6C-903CB72BB884}" type="presParOf" srcId="{DBD2E702-3938-46BD-AE54-9CCF865A1300}" destId="{352AFAAB-B0FA-40E3-AE09-D60F3547D6DE}" srcOrd="2" destOrd="0" presId="urn:microsoft.com/office/officeart/2016/7/layout/LinearArrowProcessNumbered"/>
    <dgm:cxn modelId="{7C111585-875D-4258-BDA2-B12A0C1D1470}" type="presParOf" srcId="{DBD2E702-3938-46BD-AE54-9CCF865A1300}" destId="{16A55C07-B4D7-41D9-AEEB-889944969421}" srcOrd="3" destOrd="0" presId="urn:microsoft.com/office/officeart/2016/7/layout/LinearArrowProcessNumbered"/>
    <dgm:cxn modelId="{3A3CD05E-76F5-4987-A3A8-9F2A81C3F6D6}" type="presParOf" srcId="{18EB24AB-E677-4BAA-8E13-BDC063F90B22}" destId="{C790328F-C343-4B62-8B73-3F0C9ED30DE8}" srcOrd="2" destOrd="0" presId="urn:microsoft.com/office/officeart/2016/7/layout/LinearArrowProcessNumbered"/>
    <dgm:cxn modelId="{3199D80F-B398-49D8-A95F-1DE3D42AC9BB}" type="presParOf" srcId="{3DA65957-2872-4BF3-B674-8CA16F6D12EC}" destId="{594723D2-31CA-4BDE-A05B-474430AE12BB}" srcOrd="5" destOrd="0" presId="urn:microsoft.com/office/officeart/2016/7/layout/LinearArrowProcessNumbered"/>
    <dgm:cxn modelId="{A7F9E536-9B77-4966-871E-1D1839D03E68}" type="presParOf" srcId="{3DA65957-2872-4BF3-B674-8CA16F6D12EC}" destId="{826E15E4-800F-4A1E-9328-E96FF304ECDE}" srcOrd="6" destOrd="0" presId="urn:microsoft.com/office/officeart/2016/7/layout/LinearArrowProcessNumbered"/>
    <dgm:cxn modelId="{CDC94B6D-5F9F-49BB-A0D3-EB3FF2F4E07E}" type="presParOf" srcId="{826E15E4-800F-4A1E-9328-E96FF304ECDE}" destId="{55B49211-A0B4-49E1-8955-FDA6BDEE29D6}" srcOrd="0" destOrd="0" presId="urn:microsoft.com/office/officeart/2016/7/layout/LinearArrowProcessNumbered"/>
    <dgm:cxn modelId="{AAF328CB-8A9F-410D-B74F-5977B1B1F034}" type="presParOf" srcId="{826E15E4-800F-4A1E-9328-E96FF304ECDE}" destId="{0E422332-3B83-4FC2-B263-22A4E8746298}" srcOrd="1" destOrd="0" presId="urn:microsoft.com/office/officeart/2016/7/layout/LinearArrowProcessNumbered"/>
    <dgm:cxn modelId="{DF89821E-DF77-43D4-8454-9D8683D292FB}" type="presParOf" srcId="{0E422332-3B83-4FC2-B263-22A4E8746298}" destId="{1385BC2C-D67F-4ECC-A39A-BDBB1EFA2E21}" srcOrd="0" destOrd="0" presId="urn:microsoft.com/office/officeart/2016/7/layout/LinearArrowProcessNumbered"/>
    <dgm:cxn modelId="{F1675FB2-E22D-4E83-BA92-36DE1454BB97}" type="presParOf" srcId="{0E422332-3B83-4FC2-B263-22A4E8746298}" destId="{031E1ADD-2056-4008-894F-4B5617156ADE}" srcOrd="1" destOrd="0" presId="urn:microsoft.com/office/officeart/2016/7/layout/LinearArrowProcessNumbered"/>
    <dgm:cxn modelId="{C025791D-F41D-4596-8A30-1C243E674C53}" type="presParOf" srcId="{0E422332-3B83-4FC2-B263-22A4E8746298}" destId="{0377E30F-F73C-4114-9BE4-1961A89D62F2}" srcOrd="2" destOrd="0" presId="urn:microsoft.com/office/officeart/2016/7/layout/LinearArrowProcessNumbered"/>
    <dgm:cxn modelId="{C8FD2916-86CE-4C7E-A2CE-CCF8772DD67B}" type="presParOf" srcId="{0E422332-3B83-4FC2-B263-22A4E8746298}" destId="{99862862-2405-450D-A848-67CA7517D965}" srcOrd="3" destOrd="0" presId="urn:microsoft.com/office/officeart/2016/7/layout/LinearArrowProcessNumbered"/>
    <dgm:cxn modelId="{3C823965-FEE5-45C3-BC45-99642E99CFA2}" type="presParOf" srcId="{826E15E4-800F-4A1E-9328-E96FF304ECDE}" destId="{9A9A99FB-18E6-4E6B-867F-6FE13689894D}"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2D91E2-4AA7-4F05-B35B-710B81864C64}"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5C4C8C0D-A429-4E52-A6EC-C313A4916B6E}">
      <dgm:prSet/>
      <dgm:spPr/>
      <dgm:t>
        <a:bodyPr/>
        <a:lstStyle/>
        <a:p>
          <a:r>
            <a:rPr lang="en-US"/>
            <a:t>Explore how emerging technologies are influencing employer expectations and required skills. </a:t>
          </a:r>
        </a:p>
      </dgm:t>
    </dgm:pt>
    <dgm:pt modelId="{7E0848F0-CF66-4B7B-8E99-0B8D79437C95}" type="parTrans" cxnId="{90BA58FF-240D-42C7-83DA-6937370EA937}">
      <dgm:prSet/>
      <dgm:spPr/>
      <dgm:t>
        <a:bodyPr/>
        <a:lstStyle/>
        <a:p>
          <a:endParaRPr lang="en-US"/>
        </a:p>
      </dgm:t>
    </dgm:pt>
    <dgm:pt modelId="{538AC84C-211F-4A38-A9BD-5B57FB3EEC2C}" type="sibTrans" cxnId="{90BA58FF-240D-42C7-83DA-6937370EA937}">
      <dgm:prSet/>
      <dgm:spPr/>
      <dgm:t>
        <a:bodyPr/>
        <a:lstStyle/>
        <a:p>
          <a:endParaRPr lang="en-US"/>
        </a:p>
      </dgm:t>
    </dgm:pt>
    <dgm:pt modelId="{0FA8E070-123F-4199-8B6D-79CF799893E1}">
      <dgm:prSet/>
      <dgm:spPr/>
      <dgm:t>
        <a:bodyPr/>
        <a:lstStyle/>
        <a:p>
          <a:r>
            <a:rPr lang="en-US"/>
            <a:t>Analyze the growing importance of continuous learning and professional development in IT careers. </a:t>
          </a:r>
        </a:p>
      </dgm:t>
    </dgm:pt>
    <dgm:pt modelId="{A4ED01E8-A18F-4048-88F4-1A98F092ECC1}" type="parTrans" cxnId="{D320E5E0-9AF8-4435-924F-31639CA09F0F}">
      <dgm:prSet/>
      <dgm:spPr/>
      <dgm:t>
        <a:bodyPr/>
        <a:lstStyle/>
        <a:p>
          <a:endParaRPr lang="en-US"/>
        </a:p>
      </dgm:t>
    </dgm:pt>
    <dgm:pt modelId="{C94DE786-F25F-498B-9201-9076FB1CD305}" type="sibTrans" cxnId="{D320E5E0-9AF8-4435-924F-31639CA09F0F}">
      <dgm:prSet/>
      <dgm:spPr/>
      <dgm:t>
        <a:bodyPr/>
        <a:lstStyle/>
        <a:p>
          <a:endParaRPr lang="en-US"/>
        </a:p>
      </dgm:t>
    </dgm:pt>
    <dgm:pt modelId="{3C26CF77-EEEB-45C2-809D-0BB34C85F849}">
      <dgm:prSet/>
      <dgm:spPr/>
      <dgm:t>
        <a:bodyPr/>
        <a:lstStyle/>
        <a:p>
          <a:r>
            <a:rPr lang="en-US"/>
            <a:t>Evaluate how colleges and certification providers can adapt to evolving workforce demands. </a:t>
          </a:r>
        </a:p>
      </dgm:t>
    </dgm:pt>
    <dgm:pt modelId="{683DABFB-0141-4E18-BF09-32619367477C}" type="parTrans" cxnId="{0D80EBB2-237E-4330-B131-DDD4EF18C9C0}">
      <dgm:prSet/>
      <dgm:spPr/>
      <dgm:t>
        <a:bodyPr/>
        <a:lstStyle/>
        <a:p>
          <a:endParaRPr lang="en-US"/>
        </a:p>
      </dgm:t>
    </dgm:pt>
    <dgm:pt modelId="{7AB424E3-B661-4F90-82B0-F7EF3AED6C5C}" type="sibTrans" cxnId="{0D80EBB2-237E-4330-B131-DDD4EF18C9C0}">
      <dgm:prSet/>
      <dgm:spPr/>
      <dgm:t>
        <a:bodyPr/>
        <a:lstStyle/>
        <a:p>
          <a:endParaRPr lang="en-US"/>
        </a:p>
      </dgm:t>
    </dgm:pt>
    <dgm:pt modelId="{CB31B9E0-6E11-4FCA-B1D2-FE4044F85FEC}">
      <dgm:prSet/>
      <dgm:spPr/>
      <dgm:t>
        <a:bodyPr/>
        <a:lstStyle/>
        <a:p>
          <a:r>
            <a:rPr lang="en-US"/>
            <a:t>Identify future trends that may shape the value of certifications and college degrees in the technology job market.</a:t>
          </a:r>
        </a:p>
      </dgm:t>
    </dgm:pt>
    <dgm:pt modelId="{A654BCA8-B2B6-46C5-A918-2D9A991F71C3}" type="parTrans" cxnId="{DD47146B-1F9F-4CA8-8C1D-F02837538A8A}">
      <dgm:prSet/>
      <dgm:spPr/>
      <dgm:t>
        <a:bodyPr/>
        <a:lstStyle/>
        <a:p>
          <a:endParaRPr lang="en-US"/>
        </a:p>
      </dgm:t>
    </dgm:pt>
    <dgm:pt modelId="{A22515BA-2AD4-46F9-8274-F5B8A8638FBA}" type="sibTrans" cxnId="{DD47146B-1F9F-4CA8-8C1D-F02837538A8A}">
      <dgm:prSet/>
      <dgm:spPr/>
      <dgm:t>
        <a:bodyPr/>
        <a:lstStyle/>
        <a:p>
          <a:endParaRPr lang="en-US"/>
        </a:p>
      </dgm:t>
    </dgm:pt>
    <dgm:pt modelId="{0925F4D0-769C-4532-940A-4FD291CC393D}" type="pres">
      <dgm:prSet presAssocID="{502D91E2-4AA7-4F05-B35B-710B81864C64}" presName="Name0" presStyleCnt="0">
        <dgm:presLayoutVars>
          <dgm:dir/>
          <dgm:resizeHandles val="exact"/>
        </dgm:presLayoutVars>
      </dgm:prSet>
      <dgm:spPr/>
    </dgm:pt>
    <dgm:pt modelId="{B8BBA26D-5F15-4FCE-B247-913E4C745273}" type="pres">
      <dgm:prSet presAssocID="{5C4C8C0D-A429-4E52-A6EC-C313A4916B6E}" presName="node" presStyleLbl="node1" presStyleIdx="0" presStyleCnt="4">
        <dgm:presLayoutVars>
          <dgm:bulletEnabled val="1"/>
        </dgm:presLayoutVars>
      </dgm:prSet>
      <dgm:spPr/>
    </dgm:pt>
    <dgm:pt modelId="{3ECF8C42-FDA2-4C70-A581-B1DCBB861A50}" type="pres">
      <dgm:prSet presAssocID="{538AC84C-211F-4A38-A9BD-5B57FB3EEC2C}" presName="sibTrans" presStyleLbl="sibTrans1D1" presStyleIdx="0" presStyleCnt="3"/>
      <dgm:spPr/>
    </dgm:pt>
    <dgm:pt modelId="{36F3F356-147D-489C-B669-36DFCB18ED79}" type="pres">
      <dgm:prSet presAssocID="{538AC84C-211F-4A38-A9BD-5B57FB3EEC2C}" presName="connectorText" presStyleLbl="sibTrans1D1" presStyleIdx="0" presStyleCnt="3"/>
      <dgm:spPr/>
    </dgm:pt>
    <dgm:pt modelId="{55CAAC70-0575-493F-BB95-8CC4542FCBDB}" type="pres">
      <dgm:prSet presAssocID="{0FA8E070-123F-4199-8B6D-79CF799893E1}" presName="node" presStyleLbl="node1" presStyleIdx="1" presStyleCnt="4">
        <dgm:presLayoutVars>
          <dgm:bulletEnabled val="1"/>
        </dgm:presLayoutVars>
      </dgm:prSet>
      <dgm:spPr/>
    </dgm:pt>
    <dgm:pt modelId="{E6471C62-4B1E-483B-98B6-EA01280AEBF9}" type="pres">
      <dgm:prSet presAssocID="{C94DE786-F25F-498B-9201-9076FB1CD305}" presName="sibTrans" presStyleLbl="sibTrans1D1" presStyleIdx="1" presStyleCnt="3"/>
      <dgm:spPr/>
    </dgm:pt>
    <dgm:pt modelId="{7FECDF83-3B00-442A-86E0-1EE180E2738A}" type="pres">
      <dgm:prSet presAssocID="{C94DE786-F25F-498B-9201-9076FB1CD305}" presName="connectorText" presStyleLbl="sibTrans1D1" presStyleIdx="1" presStyleCnt="3"/>
      <dgm:spPr/>
    </dgm:pt>
    <dgm:pt modelId="{8D33BBBC-DD88-40CB-BAB0-68C03F2AE3E0}" type="pres">
      <dgm:prSet presAssocID="{3C26CF77-EEEB-45C2-809D-0BB34C85F849}" presName="node" presStyleLbl="node1" presStyleIdx="2" presStyleCnt="4">
        <dgm:presLayoutVars>
          <dgm:bulletEnabled val="1"/>
        </dgm:presLayoutVars>
      </dgm:prSet>
      <dgm:spPr/>
    </dgm:pt>
    <dgm:pt modelId="{B0FAA965-86D4-469D-A4DA-27F8B9631D13}" type="pres">
      <dgm:prSet presAssocID="{7AB424E3-B661-4F90-82B0-F7EF3AED6C5C}" presName="sibTrans" presStyleLbl="sibTrans1D1" presStyleIdx="2" presStyleCnt="3"/>
      <dgm:spPr/>
    </dgm:pt>
    <dgm:pt modelId="{26B6B9E9-563D-45DC-ADC2-7B76E3C5A5CC}" type="pres">
      <dgm:prSet presAssocID="{7AB424E3-B661-4F90-82B0-F7EF3AED6C5C}" presName="connectorText" presStyleLbl="sibTrans1D1" presStyleIdx="2" presStyleCnt="3"/>
      <dgm:spPr/>
    </dgm:pt>
    <dgm:pt modelId="{7186CD42-48D8-4EDD-8678-C50DABDC85B5}" type="pres">
      <dgm:prSet presAssocID="{CB31B9E0-6E11-4FCA-B1D2-FE4044F85FEC}" presName="node" presStyleLbl="node1" presStyleIdx="3" presStyleCnt="4">
        <dgm:presLayoutVars>
          <dgm:bulletEnabled val="1"/>
        </dgm:presLayoutVars>
      </dgm:prSet>
      <dgm:spPr/>
    </dgm:pt>
  </dgm:ptLst>
  <dgm:cxnLst>
    <dgm:cxn modelId="{AE6C3A30-53D6-4B91-A88F-078738BD0403}" type="presOf" srcId="{0FA8E070-123F-4199-8B6D-79CF799893E1}" destId="{55CAAC70-0575-493F-BB95-8CC4542FCBDB}" srcOrd="0" destOrd="0" presId="urn:microsoft.com/office/officeart/2016/7/layout/RepeatingBendingProcessNew"/>
    <dgm:cxn modelId="{6D948641-0AA6-4B33-A49C-C36ECC3BEC5D}" type="presOf" srcId="{C94DE786-F25F-498B-9201-9076FB1CD305}" destId="{E6471C62-4B1E-483B-98B6-EA01280AEBF9}" srcOrd="0" destOrd="0" presId="urn:microsoft.com/office/officeart/2016/7/layout/RepeatingBendingProcessNew"/>
    <dgm:cxn modelId="{F3235148-98D9-4EA7-8FCC-48CA09E5A3F4}" type="presOf" srcId="{CB31B9E0-6E11-4FCA-B1D2-FE4044F85FEC}" destId="{7186CD42-48D8-4EDD-8678-C50DABDC85B5}" srcOrd="0" destOrd="0" presId="urn:microsoft.com/office/officeart/2016/7/layout/RepeatingBendingProcessNew"/>
    <dgm:cxn modelId="{ED2AE068-AE8B-42EF-9DA6-DA66D902640C}" type="presOf" srcId="{7AB424E3-B661-4F90-82B0-F7EF3AED6C5C}" destId="{B0FAA965-86D4-469D-A4DA-27F8B9631D13}" srcOrd="0" destOrd="0" presId="urn:microsoft.com/office/officeart/2016/7/layout/RepeatingBendingProcessNew"/>
    <dgm:cxn modelId="{DD47146B-1F9F-4CA8-8C1D-F02837538A8A}" srcId="{502D91E2-4AA7-4F05-B35B-710B81864C64}" destId="{CB31B9E0-6E11-4FCA-B1D2-FE4044F85FEC}" srcOrd="3" destOrd="0" parTransId="{A654BCA8-B2B6-46C5-A918-2D9A991F71C3}" sibTransId="{A22515BA-2AD4-46F9-8274-F5B8A8638FBA}"/>
    <dgm:cxn modelId="{AD598358-CCF3-4460-9449-53ECA9905DDF}" type="presOf" srcId="{7AB424E3-B661-4F90-82B0-F7EF3AED6C5C}" destId="{26B6B9E9-563D-45DC-ADC2-7B76E3C5A5CC}" srcOrd="1" destOrd="0" presId="urn:microsoft.com/office/officeart/2016/7/layout/RepeatingBendingProcessNew"/>
    <dgm:cxn modelId="{60E24F7B-4F57-46DD-B681-F9ADA4BCA084}" type="presOf" srcId="{5C4C8C0D-A429-4E52-A6EC-C313A4916B6E}" destId="{B8BBA26D-5F15-4FCE-B247-913E4C745273}" srcOrd="0" destOrd="0" presId="urn:microsoft.com/office/officeart/2016/7/layout/RepeatingBendingProcessNew"/>
    <dgm:cxn modelId="{17E70496-E343-492E-ACF7-19E7E416EAE4}" type="presOf" srcId="{538AC84C-211F-4A38-A9BD-5B57FB3EEC2C}" destId="{3ECF8C42-FDA2-4C70-A581-B1DCBB861A50}" srcOrd="0" destOrd="0" presId="urn:microsoft.com/office/officeart/2016/7/layout/RepeatingBendingProcessNew"/>
    <dgm:cxn modelId="{1A07E199-143C-414F-AECD-C9BDC26B22E3}" type="presOf" srcId="{538AC84C-211F-4A38-A9BD-5B57FB3EEC2C}" destId="{36F3F356-147D-489C-B669-36DFCB18ED79}" srcOrd="1" destOrd="0" presId="urn:microsoft.com/office/officeart/2016/7/layout/RepeatingBendingProcessNew"/>
    <dgm:cxn modelId="{B57F91AA-214E-4D65-BA4E-9D4C968262EC}" type="presOf" srcId="{C94DE786-F25F-498B-9201-9076FB1CD305}" destId="{7FECDF83-3B00-442A-86E0-1EE180E2738A}" srcOrd="1" destOrd="0" presId="urn:microsoft.com/office/officeart/2016/7/layout/RepeatingBendingProcessNew"/>
    <dgm:cxn modelId="{0D80EBB2-237E-4330-B131-DDD4EF18C9C0}" srcId="{502D91E2-4AA7-4F05-B35B-710B81864C64}" destId="{3C26CF77-EEEB-45C2-809D-0BB34C85F849}" srcOrd="2" destOrd="0" parTransId="{683DABFB-0141-4E18-BF09-32619367477C}" sibTransId="{7AB424E3-B661-4F90-82B0-F7EF3AED6C5C}"/>
    <dgm:cxn modelId="{A5754CB5-65FD-434B-8B1A-4FD2FA03A288}" type="presOf" srcId="{3C26CF77-EEEB-45C2-809D-0BB34C85F849}" destId="{8D33BBBC-DD88-40CB-BAB0-68C03F2AE3E0}" srcOrd="0" destOrd="0" presId="urn:microsoft.com/office/officeart/2016/7/layout/RepeatingBendingProcessNew"/>
    <dgm:cxn modelId="{D320E5E0-9AF8-4435-924F-31639CA09F0F}" srcId="{502D91E2-4AA7-4F05-B35B-710B81864C64}" destId="{0FA8E070-123F-4199-8B6D-79CF799893E1}" srcOrd="1" destOrd="0" parTransId="{A4ED01E8-A18F-4048-88F4-1A98F092ECC1}" sibTransId="{C94DE786-F25F-498B-9201-9076FB1CD305}"/>
    <dgm:cxn modelId="{27EA1FF7-71E0-4E99-8B81-FF934E6F493D}" type="presOf" srcId="{502D91E2-4AA7-4F05-B35B-710B81864C64}" destId="{0925F4D0-769C-4532-940A-4FD291CC393D}" srcOrd="0" destOrd="0" presId="urn:microsoft.com/office/officeart/2016/7/layout/RepeatingBendingProcessNew"/>
    <dgm:cxn modelId="{90BA58FF-240D-42C7-83DA-6937370EA937}" srcId="{502D91E2-4AA7-4F05-B35B-710B81864C64}" destId="{5C4C8C0D-A429-4E52-A6EC-C313A4916B6E}" srcOrd="0" destOrd="0" parTransId="{7E0848F0-CF66-4B7B-8E99-0B8D79437C95}" sibTransId="{538AC84C-211F-4A38-A9BD-5B57FB3EEC2C}"/>
    <dgm:cxn modelId="{0526562D-2D2E-4BED-8E90-9B1D41A77A95}" type="presParOf" srcId="{0925F4D0-769C-4532-940A-4FD291CC393D}" destId="{B8BBA26D-5F15-4FCE-B247-913E4C745273}" srcOrd="0" destOrd="0" presId="urn:microsoft.com/office/officeart/2016/7/layout/RepeatingBendingProcessNew"/>
    <dgm:cxn modelId="{FC417C0C-798C-41F7-B124-82B964290107}" type="presParOf" srcId="{0925F4D0-769C-4532-940A-4FD291CC393D}" destId="{3ECF8C42-FDA2-4C70-A581-B1DCBB861A50}" srcOrd="1" destOrd="0" presId="urn:microsoft.com/office/officeart/2016/7/layout/RepeatingBendingProcessNew"/>
    <dgm:cxn modelId="{149E27C6-4582-4FF0-813B-80BC5317F3E6}" type="presParOf" srcId="{3ECF8C42-FDA2-4C70-A581-B1DCBB861A50}" destId="{36F3F356-147D-489C-B669-36DFCB18ED79}" srcOrd="0" destOrd="0" presId="urn:microsoft.com/office/officeart/2016/7/layout/RepeatingBendingProcessNew"/>
    <dgm:cxn modelId="{BDF71B03-ED81-4036-9F87-B28D14A1B31F}" type="presParOf" srcId="{0925F4D0-769C-4532-940A-4FD291CC393D}" destId="{55CAAC70-0575-493F-BB95-8CC4542FCBDB}" srcOrd="2" destOrd="0" presId="urn:microsoft.com/office/officeart/2016/7/layout/RepeatingBendingProcessNew"/>
    <dgm:cxn modelId="{87C031A1-BCFF-4874-B7E2-C924C0D5422B}" type="presParOf" srcId="{0925F4D0-769C-4532-940A-4FD291CC393D}" destId="{E6471C62-4B1E-483B-98B6-EA01280AEBF9}" srcOrd="3" destOrd="0" presId="urn:microsoft.com/office/officeart/2016/7/layout/RepeatingBendingProcessNew"/>
    <dgm:cxn modelId="{811D9D6A-B56D-4FBD-B534-F5333A9DAF78}" type="presParOf" srcId="{E6471C62-4B1E-483B-98B6-EA01280AEBF9}" destId="{7FECDF83-3B00-442A-86E0-1EE180E2738A}" srcOrd="0" destOrd="0" presId="urn:microsoft.com/office/officeart/2016/7/layout/RepeatingBendingProcessNew"/>
    <dgm:cxn modelId="{8EC94B93-41BB-432C-9A80-463CD50272C2}" type="presParOf" srcId="{0925F4D0-769C-4532-940A-4FD291CC393D}" destId="{8D33BBBC-DD88-40CB-BAB0-68C03F2AE3E0}" srcOrd="4" destOrd="0" presId="urn:microsoft.com/office/officeart/2016/7/layout/RepeatingBendingProcessNew"/>
    <dgm:cxn modelId="{C118CE29-D93D-4657-91A1-8522EFFAAD2F}" type="presParOf" srcId="{0925F4D0-769C-4532-940A-4FD291CC393D}" destId="{B0FAA965-86D4-469D-A4DA-27F8B9631D13}" srcOrd="5" destOrd="0" presId="urn:microsoft.com/office/officeart/2016/7/layout/RepeatingBendingProcessNew"/>
    <dgm:cxn modelId="{E77C2657-DDB8-4DA8-AC1F-B7D2C3DE5FE2}" type="presParOf" srcId="{B0FAA965-86D4-469D-A4DA-27F8B9631D13}" destId="{26B6B9E9-563D-45DC-ADC2-7B76E3C5A5CC}" srcOrd="0" destOrd="0" presId="urn:microsoft.com/office/officeart/2016/7/layout/RepeatingBendingProcessNew"/>
    <dgm:cxn modelId="{C149757B-CEAF-4FF5-9FBC-FF09787F4F9F}" type="presParOf" srcId="{0925F4D0-769C-4532-940A-4FD291CC393D}" destId="{7186CD42-48D8-4EDD-8678-C50DABDC85B5}" srcOrd="6"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8A7FE-DFAD-47E1-AFBC-9543093730B0}">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F69630-FC0D-4FA6-BA14-7EFD3030EA3C}">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C60E31-AE57-49CC-A855-F33536F06D28}">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dirty="0"/>
            <a:t>Our </a:t>
          </a:r>
          <a:r>
            <a:rPr lang="en-US" sz="2100" kern="1200">
              <a:latin typeface="Aptos Display" panose="02110004020202020204"/>
            </a:rPr>
            <a:t>analysis</a:t>
          </a:r>
          <a:r>
            <a:rPr lang="en-US" sz="2100" kern="1200" dirty="0"/>
            <a:t> of 12 IT job postings in the Boston area showed that 9 out of the 12 listed certifications were required or </a:t>
          </a:r>
          <a:r>
            <a:rPr lang="en-US" sz="2100" kern="1200" dirty="0">
              <a:latin typeface="Aptos Display" panose="02110004020202020204"/>
            </a:rPr>
            <a:t>preferred</a:t>
          </a:r>
          <a:r>
            <a:rPr lang="en-US" sz="2100" kern="1200" dirty="0"/>
            <a:t>. Only 2 of the 12 required a degree. </a:t>
          </a:r>
        </a:p>
      </dsp:txBody>
      <dsp:txXfrm>
        <a:off x="1435590" y="531"/>
        <a:ext cx="9080009" cy="1242935"/>
      </dsp:txXfrm>
    </dsp:sp>
    <dsp:sp modelId="{E8C88E40-A469-45AE-A282-370C869930C4}">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FCE126-8250-440A-93CC-9D2D6EFB79B6}">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1E5C9B-FC40-4E4E-BB8F-BD89BAF8F6E7}">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67% of IT hiring managers report that certificates are an important factor when evaluating candidates.</a:t>
          </a:r>
        </a:p>
      </dsp:txBody>
      <dsp:txXfrm>
        <a:off x="1435590" y="1554201"/>
        <a:ext cx="9080009" cy="1242935"/>
      </dsp:txXfrm>
    </dsp:sp>
    <dsp:sp modelId="{29DEDB37-F9EB-48AC-BB0F-26B767CDB946}">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8074AC-23A9-4230-AFBB-37D524A418CD}">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66369-BEA0-4A6F-905E-200CA57217BC}">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dirty="0"/>
            <a:t>Some of the more requested credentials are: CompTIA A+, Security +, AWS, Cisco, and Microsoft Azure</a:t>
          </a:r>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A62AB-6A6C-4ABF-8F99-25EEE325F57B}">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3E327B-D03E-445C-A358-5532622C3CC7}">
      <dsp:nvSpPr>
        <dsp:cNvPr id="0" name=""/>
        <dsp:cNvSpPr/>
      </dsp:nvSpPr>
      <dsp:spPr>
        <a:xfrm>
          <a:off x="570337" y="656145"/>
          <a:ext cx="795751" cy="7957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1DD4C6-BA80-435B-9146-72B1BF404C8D}">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Examine the costs associated with earning certifications versus obtaining a college degree. </a:t>
          </a:r>
        </a:p>
      </dsp:txBody>
      <dsp:txXfrm>
        <a:off x="1948202" y="368029"/>
        <a:ext cx="3233964" cy="1371985"/>
      </dsp:txXfrm>
    </dsp:sp>
    <dsp:sp modelId="{9F1F4554-7115-49B1-BB9A-5ECE616CE161}">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F3D57-3541-468D-9469-108EBAAE6E5D}">
      <dsp:nvSpPr>
        <dsp:cNvPr id="0" name=""/>
        <dsp:cNvSpPr/>
      </dsp:nvSpPr>
      <dsp:spPr>
        <a:xfrm>
          <a:off x="6033778" y="656145"/>
          <a:ext cx="795751" cy="7957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8A105C-279C-42CC-B1A5-AEFD4F3E265F}">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Compare the time required to complete certification programs and degree programs. </a:t>
          </a:r>
        </a:p>
      </dsp:txBody>
      <dsp:txXfrm>
        <a:off x="7411643" y="368029"/>
        <a:ext cx="3233964" cy="1371985"/>
      </dsp:txXfrm>
    </dsp:sp>
    <dsp:sp modelId="{F8483576-AC0D-4575-AF65-3198C07CF672}">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EEDC12-8E04-4D61-9753-033A7F42E447}">
      <dsp:nvSpPr>
        <dsp:cNvPr id="0" name=""/>
        <dsp:cNvSpPr/>
      </dsp:nvSpPr>
      <dsp:spPr>
        <a:xfrm>
          <a:off x="570337" y="2740907"/>
          <a:ext cx="795751" cy="7957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224CD2-CA65-4D0D-8290-9AE73E44B69A}">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Analyze salary outcomes and career advancement opportunities for individuals with each educational pathway. </a:t>
          </a:r>
        </a:p>
      </dsp:txBody>
      <dsp:txXfrm>
        <a:off x="1948202" y="2452790"/>
        <a:ext cx="3233964" cy="1371985"/>
      </dsp:txXfrm>
    </dsp:sp>
    <dsp:sp modelId="{D959FCFF-5032-4425-95FA-0F7D69D8256B}">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351084-7C7A-4A54-8046-CB63DF42F106}">
      <dsp:nvSpPr>
        <dsp:cNvPr id="0" name=""/>
        <dsp:cNvSpPr/>
      </dsp:nvSpPr>
      <dsp:spPr>
        <a:xfrm>
          <a:off x="6033778" y="2740907"/>
          <a:ext cx="795751" cy="7957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CADCB0-1C36-4AFE-9986-0C5A42A8C511}">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Assess how employers perceive the value of certifications and degrees when making hiring decisions.</a:t>
          </a:r>
        </a:p>
      </dsp:txBody>
      <dsp:txXfrm>
        <a:off x="7411643" y="2452790"/>
        <a:ext cx="3233964" cy="1371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AC0ACF-63A0-4EB1-B8BF-257E3A4B32CA}">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B5A700-6D98-4034-9F17-A0258824A91F}">
      <dsp:nvSpPr>
        <dsp:cNvPr id="0" name=""/>
        <dsp:cNvSpPr/>
      </dsp:nvSpPr>
      <dsp:spPr>
        <a:xfrm>
          <a:off x="277275" y="20804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C7CC00-C46C-4E2C-BEFB-3A303134CE11}">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kern="1200"/>
            <a:t>Review current technology job postings to determine educational requirements. </a:t>
          </a:r>
        </a:p>
      </dsp:txBody>
      <dsp:txXfrm>
        <a:off x="1058686" y="1808"/>
        <a:ext cx="9456913" cy="916611"/>
      </dsp:txXfrm>
    </dsp:sp>
    <dsp:sp modelId="{BA1329EF-AFDC-4E7A-AE0D-9062653484AC}">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96B004-3A12-40B9-B6D1-94EC89DE5D65}">
      <dsp:nvSpPr>
        <dsp:cNvPr id="0" name=""/>
        <dsp:cNvSpPr/>
      </dsp:nvSpPr>
      <dsp:spPr>
        <a:xfrm>
          <a:off x="277275" y="135381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C893D6-B3E4-4447-9FA1-B7ECEDDAD003}">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kern="1200"/>
            <a:t>Identify positions that prioritize industry certifications over formal degrees. </a:t>
          </a:r>
        </a:p>
      </dsp:txBody>
      <dsp:txXfrm>
        <a:off x="1058686" y="1147573"/>
        <a:ext cx="9456913" cy="916611"/>
      </dsp:txXfrm>
    </dsp:sp>
    <dsp:sp modelId="{728E423A-DA9C-481D-9C0C-7E08F7E61184}">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340392-BF6F-4C5C-A63F-C8BB06CC4B6D}">
      <dsp:nvSpPr>
        <dsp:cNvPr id="0" name=""/>
        <dsp:cNvSpPr/>
      </dsp:nvSpPr>
      <dsp:spPr>
        <a:xfrm>
          <a:off x="277275" y="249957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E1A006-E717-42CC-88BE-FE0E34D77533}">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kern="1200"/>
            <a:t>Analyze hiring trends across different IT fields, including cybersecurity, networking, cloud computing, and software development. </a:t>
          </a:r>
        </a:p>
      </dsp:txBody>
      <dsp:txXfrm>
        <a:off x="1058686" y="2293338"/>
        <a:ext cx="9456913" cy="916611"/>
      </dsp:txXfrm>
    </dsp:sp>
    <dsp:sp modelId="{D0D6D5EE-3856-4668-98AA-5829B00C77C9}">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97CA2F-7825-4E57-A8CC-B5A962F3DCCE}">
      <dsp:nvSpPr>
        <dsp:cNvPr id="0" name=""/>
        <dsp:cNvSpPr/>
      </dsp:nvSpPr>
      <dsp:spPr>
        <a:xfrm>
          <a:off x="277275" y="364534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B89DB9-8AB2-4CBA-8729-F2F9F10EC6F5}">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kern="1200"/>
            <a:t>Evaluate how employer preferences have changed in response to evolving technology demands.</a:t>
          </a:r>
        </a:p>
      </dsp:txBody>
      <dsp:txXfrm>
        <a:off x="1058686" y="3439103"/>
        <a:ext cx="9456913" cy="9166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7CA6C4-E323-4BAC-A81F-74A4C30A1DF3}">
      <dsp:nvSpPr>
        <dsp:cNvPr id="0" name=""/>
        <dsp:cNvSpPr/>
      </dsp:nvSpPr>
      <dsp:spPr>
        <a:xfrm>
          <a:off x="1333366" y="2516"/>
          <a:ext cx="5333466" cy="130356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marL="0" lvl="0" indent="0" algn="l" defTabSz="711200">
            <a:lnSpc>
              <a:spcPct val="90000"/>
            </a:lnSpc>
            <a:spcBef>
              <a:spcPct val="0"/>
            </a:spcBef>
            <a:spcAft>
              <a:spcPct val="35000"/>
            </a:spcAft>
            <a:buNone/>
          </a:pPr>
          <a:r>
            <a:rPr lang="en-US" sz="1600" kern="1200"/>
            <a:t>Compare employment rates among certification holders and college graduates.</a:t>
          </a:r>
        </a:p>
      </dsp:txBody>
      <dsp:txXfrm>
        <a:off x="1333366" y="2516"/>
        <a:ext cx="5333466" cy="1303561"/>
      </dsp:txXfrm>
    </dsp:sp>
    <dsp:sp modelId="{95748A95-2849-47C7-BCF6-D7898F910101}">
      <dsp:nvSpPr>
        <dsp:cNvPr id="0" name=""/>
        <dsp:cNvSpPr/>
      </dsp:nvSpPr>
      <dsp:spPr>
        <a:xfrm>
          <a:off x="0" y="2516"/>
          <a:ext cx="1333366" cy="130356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marL="0" lvl="0" indent="0" algn="ctr" defTabSz="889000">
            <a:lnSpc>
              <a:spcPct val="90000"/>
            </a:lnSpc>
            <a:spcBef>
              <a:spcPct val="0"/>
            </a:spcBef>
            <a:spcAft>
              <a:spcPct val="35000"/>
            </a:spcAft>
            <a:buNone/>
          </a:pPr>
          <a:r>
            <a:rPr lang="en-US" sz="2000" kern="1200"/>
            <a:t>Compare</a:t>
          </a:r>
        </a:p>
      </dsp:txBody>
      <dsp:txXfrm>
        <a:off x="0" y="2516"/>
        <a:ext cx="1333366" cy="1303561"/>
      </dsp:txXfrm>
    </dsp:sp>
    <dsp:sp modelId="{3F356058-62CF-4890-B2F7-A43D176E7BD2}">
      <dsp:nvSpPr>
        <dsp:cNvPr id="0" name=""/>
        <dsp:cNvSpPr/>
      </dsp:nvSpPr>
      <dsp:spPr>
        <a:xfrm>
          <a:off x="1333366" y="1384291"/>
          <a:ext cx="5333466" cy="1303561"/>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marL="0" lvl="0" indent="0" algn="l" defTabSz="711200">
            <a:lnSpc>
              <a:spcPct val="90000"/>
            </a:lnSpc>
            <a:spcBef>
              <a:spcPct val="0"/>
            </a:spcBef>
            <a:spcAft>
              <a:spcPct val="35000"/>
            </a:spcAft>
            <a:buNone/>
          </a:pPr>
          <a:r>
            <a:rPr lang="en-US" sz="1600" kern="1200"/>
            <a:t>Examine differences in starting salaries and long-term earning potential. </a:t>
          </a:r>
        </a:p>
      </dsp:txBody>
      <dsp:txXfrm>
        <a:off x="1333366" y="1384291"/>
        <a:ext cx="5333466" cy="1303561"/>
      </dsp:txXfrm>
    </dsp:sp>
    <dsp:sp modelId="{BB54E90E-5292-4CEC-A9B2-D7BD924CBCD1}">
      <dsp:nvSpPr>
        <dsp:cNvPr id="0" name=""/>
        <dsp:cNvSpPr/>
      </dsp:nvSpPr>
      <dsp:spPr>
        <a:xfrm>
          <a:off x="0" y="1384291"/>
          <a:ext cx="1333366" cy="130356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marL="0" lvl="0" indent="0" algn="ctr" defTabSz="889000">
            <a:lnSpc>
              <a:spcPct val="90000"/>
            </a:lnSpc>
            <a:spcBef>
              <a:spcPct val="0"/>
            </a:spcBef>
            <a:spcAft>
              <a:spcPct val="35000"/>
            </a:spcAft>
            <a:buNone/>
          </a:pPr>
          <a:r>
            <a:rPr lang="en-US" sz="2000" kern="1200"/>
            <a:t>Examine</a:t>
          </a:r>
        </a:p>
      </dsp:txBody>
      <dsp:txXfrm>
        <a:off x="0" y="1384291"/>
        <a:ext cx="1333366" cy="1303561"/>
      </dsp:txXfrm>
    </dsp:sp>
    <dsp:sp modelId="{ABF0E268-751D-4723-9425-987EBE8EE235}">
      <dsp:nvSpPr>
        <dsp:cNvPr id="0" name=""/>
        <dsp:cNvSpPr/>
      </dsp:nvSpPr>
      <dsp:spPr>
        <a:xfrm>
          <a:off x="1333366" y="2766066"/>
          <a:ext cx="5333466" cy="130356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marL="0" lvl="0" indent="0" algn="l" defTabSz="711200">
            <a:lnSpc>
              <a:spcPct val="90000"/>
            </a:lnSpc>
            <a:spcBef>
              <a:spcPct val="0"/>
            </a:spcBef>
            <a:spcAft>
              <a:spcPct val="35000"/>
            </a:spcAft>
            <a:buNone/>
          </a:pPr>
          <a:r>
            <a:rPr lang="en-US" sz="1600" kern="1200"/>
            <a:t>Investigate career progression opportunities available through each pathway. </a:t>
          </a:r>
        </a:p>
      </dsp:txBody>
      <dsp:txXfrm>
        <a:off x="1333366" y="2766066"/>
        <a:ext cx="5333466" cy="1303561"/>
      </dsp:txXfrm>
    </dsp:sp>
    <dsp:sp modelId="{07BF30B8-E96A-4514-A018-CC1FCED2F59D}">
      <dsp:nvSpPr>
        <dsp:cNvPr id="0" name=""/>
        <dsp:cNvSpPr/>
      </dsp:nvSpPr>
      <dsp:spPr>
        <a:xfrm>
          <a:off x="0" y="2766066"/>
          <a:ext cx="1333366" cy="130356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marL="0" lvl="0" indent="0" algn="ctr" defTabSz="889000">
            <a:lnSpc>
              <a:spcPct val="90000"/>
            </a:lnSpc>
            <a:spcBef>
              <a:spcPct val="0"/>
            </a:spcBef>
            <a:spcAft>
              <a:spcPct val="35000"/>
            </a:spcAft>
            <a:buNone/>
          </a:pPr>
          <a:r>
            <a:rPr lang="en-US" sz="2000" kern="1200"/>
            <a:t>Investigate</a:t>
          </a:r>
        </a:p>
      </dsp:txBody>
      <dsp:txXfrm>
        <a:off x="0" y="2766066"/>
        <a:ext cx="1333366" cy="1303561"/>
      </dsp:txXfrm>
    </dsp:sp>
    <dsp:sp modelId="{B91759AE-4BF5-42C8-A80B-2B63E196CAF2}">
      <dsp:nvSpPr>
        <dsp:cNvPr id="0" name=""/>
        <dsp:cNvSpPr/>
      </dsp:nvSpPr>
      <dsp:spPr>
        <a:xfrm>
          <a:off x="1333366" y="4147841"/>
          <a:ext cx="5333466" cy="130356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marL="0" lvl="0" indent="0" algn="l" defTabSz="711200">
            <a:lnSpc>
              <a:spcPct val="90000"/>
            </a:lnSpc>
            <a:spcBef>
              <a:spcPct val="0"/>
            </a:spcBef>
            <a:spcAft>
              <a:spcPct val="35000"/>
            </a:spcAft>
            <a:buNone/>
          </a:pPr>
          <a:r>
            <a:rPr lang="en-US" sz="1600" kern="1200"/>
            <a:t>Evaluate the effectiveness of certifications and degrees in preparing individuals for workforce success.</a:t>
          </a:r>
        </a:p>
      </dsp:txBody>
      <dsp:txXfrm>
        <a:off x="1333366" y="4147841"/>
        <a:ext cx="5333466" cy="1303561"/>
      </dsp:txXfrm>
    </dsp:sp>
    <dsp:sp modelId="{37107BFF-D09C-470D-992E-BB065996B8EC}">
      <dsp:nvSpPr>
        <dsp:cNvPr id="0" name=""/>
        <dsp:cNvSpPr/>
      </dsp:nvSpPr>
      <dsp:spPr>
        <a:xfrm>
          <a:off x="0" y="4147841"/>
          <a:ext cx="1333366" cy="130356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marL="0" lvl="0" indent="0" algn="ctr" defTabSz="889000">
            <a:lnSpc>
              <a:spcPct val="90000"/>
            </a:lnSpc>
            <a:spcBef>
              <a:spcPct val="0"/>
            </a:spcBef>
            <a:spcAft>
              <a:spcPct val="35000"/>
            </a:spcAft>
            <a:buNone/>
          </a:pPr>
          <a:r>
            <a:rPr lang="en-US" sz="2000" kern="1200"/>
            <a:t>Evaluate</a:t>
          </a:r>
        </a:p>
      </dsp:txBody>
      <dsp:txXfrm>
        <a:off x="0" y="4147841"/>
        <a:ext cx="1333366" cy="13035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BA203A-EC33-4B24-88EA-F6BBEDDC14E9}">
      <dsp:nvSpPr>
        <dsp:cNvPr id="0" name=""/>
        <dsp:cNvSpPr/>
      </dsp:nvSpPr>
      <dsp:spPr>
        <a:xfrm>
          <a:off x="833354" y="1660906"/>
          <a:ext cx="666683" cy="7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C6EF520-7A59-4FAC-A92E-2FA42526F9E3}">
      <dsp:nvSpPr>
        <dsp:cNvPr id="0" name=""/>
        <dsp:cNvSpPr/>
      </dsp:nvSpPr>
      <dsp:spPr>
        <a:xfrm>
          <a:off x="1540038" y="1604941"/>
          <a:ext cx="76668" cy="143814"/>
        </a:xfrm>
        <a:prstGeom prst="chevron">
          <a:avLst>
            <a:gd name="adj" fmla="val 9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EDE3C9B-8719-4971-A425-B4B6B01B18C5}">
      <dsp:nvSpPr>
        <dsp:cNvPr id="0" name=""/>
        <dsp:cNvSpPr/>
      </dsp:nvSpPr>
      <dsp:spPr>
        <a:xfrm>
          <a:off x="432699" y="1343623"/>
          <a:ext cx="634637" cy="634637"/>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627" tIns="24627" rIns="24627" bIns="24627" numCol="1" spcCol="1270" anchor="ctr" anchorCtr="0">
          <a:noAutofit/>
        </a:bodyPr>
        <a:lstStyle/>
        <a:p>
          <a:pPr marL="0" lvl="0" indent="0" algn="ctr" defTabSz="1244600">
            <a:lnSpc>
              <a:spcPct val="90000"/>
            </a:lnSpc>
            <a:spcBef>
              <a:spcPct val="0"/>
            </a:spcBef>
            <a:spcAft>
              <a:spcPct val="35000"/>
            </a:spcAft>
            <a:buNone/>
          </a:pPr>
          <a:r>
            <a:rPr lang="en-US" sz="2800" kern="1200"/>
            <a:t>1</a:t>
          </a:r>
        </a:p>
      </dsp:txBody>
      <dsp:txXfrm>
        <a:off x="525639" y="1436563"/>
        <a:ext cx="448757" cy="448757"/>
      </dsp:txXfrm>
    </dsp:sp>
    <dsp:sp modelId="{B6CEC9E1-5F43-4883-BA33-A14A97B1A8AD}">
      <dsp:nvSpPr>
        <dsp:cNvPr id="0" name=""/>
        <dsp:cNvSpPr/>
      </dsp:nvSpPr>
      <dsp:spPr>
        <a:xfrm>
          <a:off x="0" y="2143643"/>
          <a:ext cx="1500037" cy="1965600"/>
        </a:xfrm>
        <a:prstGeom prst="upArrowCallout">
          <a:avLst>
            <a:gd name="adj1" fmla="val 50000"/>
            <a:gd name="adj2" fmla="val 20000"/>
            <a:gd name="adj3" fmla="val 20000"/>
            <a:gd name="adj4" fmla="val 10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325" tIns="165100" rIns="118325" bIns="165100" numCol="1" spcCol="1270" anchor="t" anchorCtr="0">
          <a:noAutofit/>
        </a:bodyPr>
        <a:lstStyle/>
        <a:p>
          <a:pPr marL="0" lvl="0" indent="0" algn="l" defTabSz="488950">
            <a:lnSpc>
              <a:spcPct val="90000"/>
            </a:lnSpc>
            <a:spcBef>
              <a:spcPct val="0"/>
            </a:spcBef>
            <a:spcAft>
              <a:spcPct val="35000"/>
            </a:spcAft>
            <a:buNone/>
          </a:pPr>
          <a:r>
            <a:rPr lang="en-US" sz="1100" kern="1200"/>
            <a:t>Identify the key strengths of IT certifications, including specialized skills and shorter completion times. </a:t>
          </a:r>
        </a:p>
      </dsp:txBody>
      <dsp:txXfrm>
        <a:off x="0" y="2443650"/>
        <a:ext cx="1500037" cy="1665593"/>
      </dsp:txXfrm>
    </dsp:sp>
    <dsp:sp modelId="{C41060DC-1C2F-4B6F-856A-D0D8318CE821}">
      <dsp:nvSpPr>
        <dsp:cNvPr id="0" name=""/>
        <dsp:cNvSpPr/>
      </dsp:nvSpPr>
      <dsp:spPr>
        <a:xfrm>
          <a:off x="1666708" y="1661323"/>
          <a:ext cx="1500037" cy="72"/>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EC47E0F-BF65-4E6F-8B83-43F1EEE3D7CD}">
      <dsp:nvSpPr>
        <dsp:cNvPr id="0" name=""/>
        <dsp:cNvSpPr/>
      </dsp:nvSpPr>
      <dsp:spPr>
        <a:xfrm>
          <a:off x="3206746" y="1605284"/>
          <a:ext cx="76668" cy="144193"/>
        </a:xfrm>
        <a:prstGeom prst="chevron">
          <a:avLst>
            <a:gd name="adj" fmla="val 90000"/>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F5E2C06-8673-4F45-866B-17B73D73978A}">
      <dsp:nvSpPr>
        <dsp:cNvPr id="0" name=""/>
        <dsp:cNvSpPr/>
      </dsp:nvSpPr>
      <dsp:spPr>
        <a:xfrm>
          <a:off x="2099408" y="1344041"/>
          <a:ext cx="634637" cy="63463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627" tIns="24627" rIns="24627" bIns="24627" numCol="1" spcCol="1270" anchor="ctr" anchorCtr="0">
          <a:noAutofit/>
        </a:bodyPr>
        <a:lstStyle/>
        <a:p>
          <a:pPr marL="0" lvl="0" indent="0" algn="ctr" defTabSz="1244600">
            <a:lnSpc>
              <a:spcPct val="90000"/>
            </a:lnSpc>
            <a:spcBef>
              <a:spcPct val="0"/>
            </a:spcBef>
            <a:spcAft>
              <a:spcPct val="35000"/>
            </a:spcAft>
            <a:buNone/>
          </a:pPr>
          <a:r>
            <a:rPr lang="en-US" sz="2800" kern="1200"/>
            <a:t>2</a:t>
          </a:r>
        </a:p>
      </dsp:txBody>
      <dsp:txXfrm>
        <a:off x="2192348" y="1436981"/>
        <a:ext cx="448757" cy="448757"/>
      </dsp:txXfrm>
    </dsp:sp>
    <dsp:sp modelId="{B7321F98-D95F-44F5-AE7B-6139609ABB6F}">
      <dsp:nvSpPr>
        <dsp:cNvPr id="0" name=""/>
        <dsp:cNvSpPr/>
      </dsp:nvSpPr>
      <dsp:spPr>
        <a:xfrm>
          <a:off x="1666708" y="2144696"/>
          <a:ext cx="1500037" cy="1965600"/>
        </a:xfrm>
        <a:prstGeom prst="upArrowCallout">
          <a:avLst>
            <a:gd name="adj1" fmla="val 50000"/>
            <a:gd name="adj2" fmla="val 20000"/>
            <a:gd name="adj3" fmla="val 20000"/>
            <a:gd name="adj4" fmla="val 10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325" tIns="165100" rIns="118325" bIns="165100" numCol="1" spcCol="1270" anchor="t" anchorCtr="0">
          <a:noAutofit/>
        </a:bodyPr>
        <a:lstStyle/>
        <a:p>
          <a:pPr marL="0" lvl="0" indent="0" algn="l" defTabSz="488950">
            <a:lnSpc>
              <a:spcPct val="90000"/>
            </a:lnSpc>
            <a:spcBef>
              <a:spcPct val="0"/>
            </a:spcBef>
            <a:spcAft>
              <a:spcPct val="35000"/>
            </a:spcAft>
            <a:buNone/>
          </a:pPr>
          <a:r>
            <a:rPr lang="en-US" sz="1100" kern="1200"/>
            <a:t>Examine the benefits of college degrees, such as broader theoretical knowledge and long-term career flexibility. </a:t>
          </a:r>
        </a:p>
      </dsp:txBody>
      <dsp:txXfrm>
        <a:off x="1666708" y="2444703"/>
        <a:ext cx="1500037" cy="1665593"/>
      </dsp:txXfrm>
    </dsp:sp>
    <dsp:sp modelId="{394126C8-65C4-4D2B-BDDE-B24B04BA7483}">
      <dsp:nvSpPr>
        <dsp:cNvPr id="0" name=""/>
        <dsp:cNvSpPr/>
      </dsp:nvSpPr>
      <dsp:spPr>
        <a:xfrm>
          <a:off x="3333416" y="1661323"/>
          <a:ext cx="1500037" cy="7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164F81A-78FA-48AA-945F-5F0B8A1290E7}">
      <dsp:nvSpPr>
        <dsp:cNvPr id="0" name=""/>
        <dsp:cNvSpPr/>
      </dsp:nvSpPr>
      <dsp:spPr>
        <a:xfrm>
          <a:off x="4873454" y="1605284"/>
          <a:ext cx="76668" cy="144193"/>
        </a:xfrm>
        <a:prstGeom prst="chevron">
          <a:avLst>
            <a:gd name="adj" fmla="val 9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0520390-1BAE-4A32-8E00-07CBC6432C46}">
      <dsp:nvSpPr>
        <dsp:cNvPr id="0" name=""/>
        <dsp:cNvSpPr/>
      </dsp:nvSpPr>
      <dsp:spPr>
        <a:xfrm>
          <a:off x="3766116" y="1344041"/>
          <a:ext cx="634637" cy="634637"/>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627" tIns="24627" rIns="24627" bIns="24627" numCol="1" spcCol="1270" anchor="ctr" anchorCtr="0">
          <a:noAutofit/>
        </a:bodyPr>
        <a:lstStyle/>
        <a:p>
          <a:pPr marL="0" lvl="0" indent="0" algn="ctr" defTabSz="1244600">
            <a:lnSpc>
              <a:spcPct val="90000"/>
            </a:lnSpc>
            <a:spcBef>
              <a:spcPct val="0"/>
            </a:spcBef>
            <a:spcAft>
              <a:spcPct val="35000"/>
            </a:spcAft>
            <a:buNone/>
          </a:pPr>
          <a:r>
            <a:rPr lang="en-US" sz="2800" kern="1200"/>
            <a:t>3</a:t>
          </a:r>
        </a:p>
      </dsp:txBody>
      <dsp:txXfrm>
        <a:off x="3859056" y="1436981"/>
        <a:ext cx="448757" cy="448757"/>
      </dsp:txXfrm>
    </dsp:sp>
    <dsp:sp modelId="{29973ADC-AA5B-4A30-AA4D-711B3903517A}">
      <dsp:nvSpPr>
        <dsp:cNvPr id="0" name=""/>
        <dsp:cNvSpPr/>
      </dsp:nvSpPr>
      <dsp:spPr>
        <a:xfrm>
          <a:off x="3333416" y="2144696"/>
          <a:ext cx="1500037" cy="1965600"/>
        </a:xfrm>
        <a:prstGeom prst="upArrowCallout">
          <a:avLst>
            <a:gd name="adj1" fmla="val 50000"/>
            <a:gd name="adj2" fmla="val 20000"/>
            <a:gd name="adj3" fmla="val 20000"/>
            <a:gd name="adj4" fmla="val 10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325" tIns="165100" rIns="118325" bIns="165100" numCol="1" spcCol="1270" anchor="t" anchorCtr="0">
          <a:noAutofit/>
        </a:bodyPr>
        <a:lstStyle/>
        <a:p>
          <a:pPr marL="0" lvl="0" indent="0" algn="l" defTabSz="488950">
            <a:lnSpc>
              <a:spcPct val="90000"/>
            </a:lnSpc>
            <a:spcBef>
              <a:spcPct val="0"/>
            </a:spcBef>
            <a:spcAft>
              <a:spcPct val="35000"/>
            </a:spcAft>
            <a:buNone/>
          </a:pPr>
          <a:r>
            <a:rPr lang="en-US" sz="1100" kern="1200"/>
            <a:t>Analyze situations where certifications and degrees complement one another rather than compete. </a:t>
          </a:r>
        </a:p>
      </dsp:txBody>
      <dsp:txXfrm>
        <a:off x="3333416" y="2444703"/>
        <a:ext cx="1500037" cy="1665593"/>
      </dsp:txXfrm>
    </dsp:sp>
    <dsp:sp modelId="{57D1E29D-DF3D-443A-916E-45983C9AE9D8}">
      <dsp:nvSpPr>
        <dsp:cNvPr id="0" name=""/>
        <dsp:cNvSpPr/>
      </dsp:nvSpPr>
      <dsp:spPr>
        <a:xfrm>
          <a:off x="5000124" y="1661323"/>
          <a:ext cx="750018" cy="72"/>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48C764A-10F5-41DA-97E6-2BFF6FC01426}">
      <dsp:nvSpPr>
        <dsp:cNvPr id="0" name=""/>
        <dsp:cNvSpPr/>
      </dsp:nvSpPr>
      <dsp:spPr>
        <a:xfrm>
          <a:off x="5432824" y="1344041"/>
          <a:ext cx="634637" cy="634637"/>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627" tIns="24627" rIns="24627" bIns="24627" numCol="1" spcCol="1270" anchor="ctr" anchorCtr="0">
          <a:noAutofit/>
        </a:bodyPr>
        <a:lstStyle/>
        <a:p>
          <a:pPr marL="0" lvl="0" indent="0" algn="ctr" defTabSz="1244600">
            <a:lnSpc>
              <a:spcPct val="90000"/>
            </a:lnSpc>
            <a:spcBef>
              <a:spcPct val="0"/>
            </a:spcBef>
            <a:spcAft>
              <a:spcPct val="35000"/>
            </a:spcAft>
            <a:buNone/>
          </a:pPr>
          <a:r>
            <a:rPr lang="en-US" sz="2800" kern="1200"/>
            <a:t>4</a:t>
          </a:r>
        </a:p>
      </dsp:txBody>
      <dsp:txXfrm>
        <a:off x="5525764" y="1436981"/>
        <a:ext cx="448757" cy="448757"/>
      </dsp:txXfrm>
    </dsp:sp>
    <dsp:sp modelId="{8D1845AD-14B4-42DB-B36F-F539ADC1CFD3}">
      <dsp:nvSpPr>
        <dsp:cNvPr id="0" name=""/>
        <dsp:cNvSpPr/>
      </dsp:nvSpPr>
      <dsp:spPr>
        <a:xfrm>
          <a:off x="5000124" y="2144696"/>
          <a:ext cx="1500037" cy="1965600"/>
        </a:xfrm>
        <a:prstGeom prst="upArrowCallout">
          <a:avLst>
            <a:gd name="adj1" fmla="val 50000"/>
            <a:gd name="adj2" fmla="val 20000"/>
            <a:gd name="adj3" fmla="val 20000"/>
            <a:gd name="adj4" fmla="val 10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325" tIns="165100" rIns="118325" bIns="165100" numCol="1" spcCol="1270" anchor="t" anchorCtr="0">
          <a:noAutofit/>
        </a:bodyPr>
        <a:lstStyle/>
        <a:p>
          <a:pPr marL="0" lvl="0" indent="0" algn="l" defTabSz="488950">
            <a:lnSpc>
              <a:spcPct val="90000"/>
            </a:lnSpc>
            <a:spcBef>
              <a:spcPct val="0"/>
            </a:spcBef>
            <a:spcAft>
              <a:spcPct val="35000"/>
            </a:spcAft>
            <a:buNone/>
          </a:pPr>
          <a:r>
            <a:rPr lang="en-US" sz="1100" kern="1200"/>
            <a:t>Determine which pathway may be most effective based on individual career goals and industry requirements.</a:t>
          </a:r>
        </a:p>
      </dsp:txBody>
      <dsp:txXfrm>
        <a:off x="5000124" y="2444703"/>
        <a:ext cx="1500037" cy="16655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B7197-8704-4C25-A4AA-BDC6B30F959B}">
      <dsp:nvSpPr>
        <dsp:cNvPr id="0" name=""/>
        <dsp:cNvSpPr/>
      </dsp:nvSpPr>
      <dsp:spPr>
        <a:xfrm>
          <a:off x="1365978" y="779082"/>
          <a:ext cx="1092782" cy="7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9BCFA9-C5C5-43BC-ABDB-E6CB342A2E80}">
      <dsp:nvSpPr>
        <dsp:cNvPr id="0" name=""/>
        <dsp:cNvSpPr/>
      </dsp:nvSpPr>
      <dsp:spPr>
        <a:xfrm>
          <a:off x="2524328" y="687322"/>
          <a:ext cx="125670" cy="235994"/>
        </a:xfrm>
        <a:prstGeom prst="chevron">
          <a:avLst>
            <a:gd name="adj" fmla="val 90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9986C3-103A-4378-BB12-ACEACAB089D1}">
      <dsp:nvSpPr>
        <dsp:cNvPr id="0" name=""/>
        <dsp:cNvSpPr/>
      </dsp:nvSpPr>
      <dsp:spPr>
        <a:xfrm>
          <a:off x="656508" y="206247"/>
          <a:ext cx="1145743" cy="1145743"/>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61" tIns="44461" rIns="44461" bIns="44461" numCol="1" spcCol="1270" anchor="ctr" anchorCtr="0">
          <a:noAutofit/>
        </a:bodyPr>
        <a:lstStyle/>
        <a:p>
          <a:pPr marL="0" lvl="0" indent="0" algn="ctr" defTabSz="2178050">
            <a:lnSpc>
              <a:spcPct val="90000"/>
            </a:lnSpc>
            <a:spcBef>
              <a:spcPct val="0"/>
            </a:spcBef>
            <a:spcAft>
              <a:spcPct val="35000"/>
            </a:spcAft>
            <a:buNone/>
          </a:pPr>
          <a:r>
            <a:rPr lang="en-US" sz="4900" kern="1200"/>
            <a:t>1</a:t>
          </a:r>
        </a:p>
      </dsp:txBody>
      <dsp:txXfrm>
        <a:off x="824298" y="374037"/>
        <a:ext cx="810163" cy="810163"/>
      </dsp:txXfrm>
    </dsp:sp>
    <dsp:sp modelId="{70EBBB8A-ECDF-4EA0-B159-195240D84987}">
      <dsp:nvSpPr>
        <dsp:cNvPr id="0" name=""/>
        <dsp:cNvSpPr/>
      </dsp:nvSpPr>
      <dsp:spPr>
        <a:xfrm>
          <a:off x="0" y="1517588"/>
          <a:ext cx="2458761" cy="1965600"/>
        </a:xfrm>
        <a:prstGeom prst="upArrowCallout">
          <a:avLst>
            <a:gd name="adj1" fmla="val 50000"/>
            <a:gd name="adj2" fmla="val 20000"/>
            <a:gd name="adj3" fmla="val 20000"/>
            <a:gd name="adj4" fmla="val 100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950" tIns="165100" rIns="193950" bIns="165100" numCol="1" spcCol="1270" anchor="t" anchorCtr="0">
          <a:noAutofit/>
        </a:bodyPr>
        <a:lstStyle/>
        <a:p>
          <a:pPr marL="0" lvl="0" indent="0" algn="l" defTabSz="488950">
            <a:lnSpc>
              <a:spcPct val="90000"/>
            </a:lnSpc>
            <a:spcBef>
              <a:spcPct val="0"/>
            </a:spcBef>
            <a:spcAft>
              <a:spcPct val="35000"/>
            </a:spcAft>
            <a:buNone/>
          </a:pPr>
          <a:r>
            <a:rPr lang="en-US" sz="1100" kern="1200"/>
            <a:t>Examine how certifications enhance the practical skills gained through a college education. </a:t>
          </a:r>
        </a:p>
      </dsp:txBody>
      <dsp:txXfrm>
        <a:off x="0" y="1910708"/>
        <a:ext cx="2458761" cy="1572480"/>
      </dsp:txXfrm>
    </dsp:sp>
    <dsp:sp modelId="{3FF5935D-02DE-4067-9107-C107F754C172}">
      <dsp:nvSpPr>
        <dsp:cNvPr id="0" name=""/>
        <dsp:cNvSpPr/>
      </dsp:nvSpPr>
      <dsp:spPr>
        <a:xfrm>
          <a:off x="2731957" y="779052"/>
          <a:ext cx="2458761" cy="71"/>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417D40-D8D0-459F-A3CD-01D1B211BE01}">
      <dsp:nvSpPr>
        <dsp:cNvPr id="0" name=""/>
        <dsp:cNvSpPr/>
      </dsp:nvSpPr>
      <dsp:spPr>
        <a:xfrm>
          <a:off x="5256285" y="687294"/>
          <a:ext cx="125670" cy="236035"/>
        </a:xfrm>
        <a:prstGeom prst="chevron">
          <a:avLst>
            <a:gd name="adj" fmla="val 90000"/>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D084F1-13CA-4B2C-9CFB-256CCCEFD49B}">
      <dsp:nvSpPr>
        <dsp:cNvPr id="0" name=""/>
        <dsp:cNvSpPr/>
      </dsp:nvSpPr>
      <dsp:spPr>
        <a:xfrm>
          <a:off x="3388466" y="206216"/>
          <a:ext cx="1145743" cy="1145743"/>
        </a:xfrm>
        <a:prstGeom prst="ellips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61" tIns="44461" rIns="44461" bIns="44461" numCol="1" spcCol="1270" anchor="ctr" anchorCtr="0">
          <a:noAutofit/>
        </a:bodyPr>
        <a:lstStyle/>
        <a:p>
          <a:pPr marL="0" lvl="0" indent="0" algn="ctr" defTabSz="2178050">
            <a:lnSpc>
              <a:spcPct val="90000"/>
            </a:lnSpc>
            <a:spcBef>
              <a:spcPct val="0"/>
            </a:spcBef>
            <a:spcAft>
              <a:spcPct val="35000"/>
            </a:spcAft>
            <a:buNone/>
          </a:pPr>
          <a:r>
            <a:rPr lang="en-US" sz="4900" kern="1200"/>
            <a:t>2</a:t>
          </a:r>
        </a:p>
      </dsp:txBody>
      <dsp:txXfrm>
        <a:off x="3556256" y="374006"/>
        <a:ext cx="810163" cy="810163"/>
      </dsp:txXfrm>
    </dsp:sp>
    <dsp:sp modelId="{36002F02-E971-4B48-A9A9-E83693E5738B}">
      <dsp:nvSpPr>
        <dsp:cNvPr id="0" name=""/>
        <dsp:cNvSpPr/>
      </dsp:nvSpPr>
      <dsp:spPr>
        <a:xfrm>
          <a:off x="2731957" y="1517555"/>
          <a:ext cx="2458761" cy="1965600"/>
        </a:xfrm>
        <a:prstGeom prst="upArrowCallout">
          <a:avLst>
            <a:gd name="adj1" fmla="val 50000"/>
            <a:gd name="adj2" fmla="val 20000"/>
            <a:gd name="adj3" fmla="val 20000"/>
            <a:gd name="adj4" fmla="val 10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950" tIns="165100" rIns="193950" bIns="165100" numCol="1" spcCol="1270" anchor="t" anchorCtr="0">
          <a:noAutofit/>
        </a:bodyPr>
        <a:lstStyle/>
        <a:p>
          <a:pPr marL="0" lvl="0" indent="0" algn="l" defTabSz="488950">
            <a:lnSpc>
              <a:spcPct val="90000"/>
            </a:lnSpc>
            <a:spcBef>
              <a:spcPct val="0"/>
            </a:spcBef>
            <a:spcAft>
              <a:spcPct val="35000"/>
            </a:spcAft>
            <a:buNone/>
          </a:pPr>
          <a:r>
            <a:rPr lang="en-US" sz="1100" kern="1200"/>
            <a:t>Analyze how employers value candidates who possess both academic credentials and industry certifications. </a:t>
          </a:r>
        </a:p>
      </dsp:txBody>
      <dsp:txXfrm>
        <a:off x="2731957" y="1910675"/>
        <a:ext cx="2458761" cy="1572480"/>
      </dsp:txXfrm>
    </dsp:sp>
    <dsp:sp modelId="{F9AC4447-3B70-4CCA-91FD-1A08B5E29E87}">
      <dsp:nvSpPr>
        <dsp:cNvPr id="0" name=""/>
        <dsp:cNvSpPr/>
      </dsp:nvSpPr>
      <dsp:spPr>
        <a:xfrm>
          <a:off x="5463914" y="779066"/>
          <a:ext cx="2458761" cy="72"/>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8677C5-8817-4EAD-BCF2-DFAC7559D34B}">
      <dsp:nvSpPr>
        <dsp:cNvPr id="0" name=""/>
        <dsp:cNvSpPr/>
      </dsp:nvSpPr>
      <dsp:spPr>
        <a:xfrm>
          <a:off x="7988242" y="687306"/>
          <a:ext cx="125670" cy="236047"/>
        </a:xfrm>
        <a:prstGeom prst="chevron">
          <a:avLst>
            <a:gd name="adj" fmla="val 90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2AFAAB-B0FA-40E3-AE09-D60F3547D6DE}">
      <dsp:nvSpPr>
        <dsp:cNvPr id="0" name=""/>
        <dsp:cNvSpPr/>
      </dsp:nvSpPr>
      <dsp:spPr>
        <a:xfrm>
          <a:off x="6120423" y="206230"/>
          <a:ext cx="1145743" cy="1145743"/>
        </a:xfrm>
        <a:prstGeom prst="ellips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61" tIns="44461" rIns="44461" bIns="44461" numCol="1" spcCol="1270" anchor="ctr" anchorCtr="0">
          <a:noAutofit/>
        </a:bodyPr>
        <a:lstStyle/>
        <a:p>
          <a:pPr marL="0" lvl="0" indent="0" algn="ctr" defTabSz="2178050">
            <a:lnSpc>
              <a:spcPct val="90000"/>
            </a:lnSpc>
            <a:spcBef>
              <a:spcPct val="0"/>
            </a:spcBef>
            <a:spcAft>
              <a:spcPct val="35000"/>
            </a:spcAft>
            <a:buNone/>
          </a:pPr>
          <a:r>
            <a:rPr lang="en-US" sz="4900" kern="1200"/>
            <a:t>3</a:t>
          </a:r>
        </a:p>
      </dsp:txBody>
      <dsp:txXfrm>
        <a:off x="6288213" y="374020"/>
        <a:ext cx="810163" cy="810163"/>
      </dsp:txXfrm>
    </dsp:sp>
    <dsp:sp modelId="{C790328F-C343-4B62-8B73-3F0C9ED30DE8}">
      <dsp:nvSpPr>
        <dsp:cNvPr id="0" name=""/>
        <dsp:cNvSpPr/>
      </dsp:nvSpPr>
      <dsp:spPr>
        <a:xfrm>
          <a:off x="5463914" y="1517588"/>
          <a:ext cx="2458761" cy="1965600"/>
        </a:xfrm>
        <a:prstGeom prst="upArrowCallout">
          <a:avLst>
            <a:gd name="adj1" fmla="val 50000"/>
            <a:gd name="adj2" fmla="val 20000"/>
            <a:gd name="adj3" fmla="val 20000"/>
            <a:gd name="adj4" fmla="val 100000"/>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950" tIns="165100" rIns="193950" bIns="165100" numCol="1" spcCol="1270" anchor="t" anchorCtr="0">
          <a:noAutofit/>
        </a:bodyPr>
        <a:lstStyle/>
        <a:p>
          <a:pPr marL="0" lvl="0" indent="0" algn="l" defTabSz="488950">
            <a:lnSpc>
              <a:spcPct val="90000"/>
            </a:lnSpc>
            <a:spcBef>
              <a:spcPct val="0"/>
            </a:spcBef>
            <a:spcAft>
              <a:spcPct val="35000"/>
            </a:spcAft>
            <a:buNone/>
          </a:pPr>
          <a:r>
            <a:rPr lang="en-US" sz="1100" kern="1200"/>
            <a:t>Explore career pathways that encourage earning certifications during or after completing a degree. </a:t>
          </a:r>
        </a:p>
      </dsp:txBody>
      <dsp:txXfrm>
        <a:off x="5463914" y="1910708"/>
        <a:ext cx="2458761" cy="1572480"/>
      </dsp:txXfrm>
    </dsp:sp>
    <dsp:sp modelId="{1385BC2C-D67F-4ECC-A39A-BDBB1EFA2E21}">
      <dsp:nvSpPr>
        <dsp:cNvPr id="0" name=""/>
        <dsp:cNvSpPr/>
      </dsp:nvSpPr>
      <dsp:spPr>
        <a:xfrm>
          <a:off x="8195871" y="779066"/>
          <a:ext cx="1229380" cy="72"/>
        </a:xfrm>
        <a:prstGeom prst="rect">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77E30F-F73C-4114-9BE4-1961A89D62F2}">
      <dsp:nvSpPr>
        <dsp:cNvPr id="0" name=""/>
        <dsp:cNvSpPr/>
      </dsp:nvSpPr>
      <dsp:spPr>
        <a:xfrm>
          <a:off x="8852380" y="206230"/>
          <a:ext cx="1145743" cy="1145743"/>
        </a:xfrm>
        <a:prstGeom prst="ellips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61" tIns="44461" rIns="44461" bIns="44461" numCol="1" spcCol="1270" anchor="ctr" anchorCtr="0">
          <a:noAutofit/>
        </a:bodyPr>
        <a:lstStyle/>
        <a:p>
          <a:pPr marL="0" lvl="0" indent="0" algn="ctr" defTabSz="2178050">
            <a:lnSpc>
              <a:spcPct val="90000"/>
            </a:lnSpc>
            <a:spcBef>
              <a:spcPct val="0"/>
            </a:spcBef>
            <a:spcAft>
              <a:spcPct val="35000"/>
            </a:spcAft>
            <a:buNone/>
          </a:pPr>
          <a:r>
            <a:rPr lang="en-US" sz="4900" kern="1200"/>
            <a:t>4</a:t>
          </a:r>
        </a:p>
      </dsp:txBody>
      <dsp:txXfrm>
        <a:off x="9020170" y="374020"/>
        <a:ext cx="810163" cy="810163"/>
      </dsp:txXfrm>
    </dsp:sp>
    <dsp:sp modelId="{9A9A99FB-18E6-4E6B-867F-6FE13689894D}">
      <dsp:nvSpPr>
        <dsp:cNvPr id="0" name=""/>
        <dsp:cNvSpPr/>
      </dsp:nvSpPr>
      <dsp:spPr>
        <a:xfrm>
          <a:off x="8195871" y="1517588"/>
          <a:ext cx="2458761" cy="1965600"/>
        </a:xfrm>
        <a:prstGeom prst="upArrowCallout">
          <a:avLst>
            <a:gd name="adj1" fmla="val 50000"/>
            <a:gd name="adj2" fmla="val 20000"/>
            <a:gd name="adj3" fmla="val 20000"/>
            <a:gd name="adj4" fmla="val 100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3950" tIns="165100" rIns="193950" bIns="165100" numCol="1" spcCol="1270" anchor="t" anchorCtr="0">
          <a:noAutofit/>
        </a:bodyPr>
        <a:lstStyle/>
        <a:p>
          <a:pPr marL="0" lvl="0" indent="0" algn="l" defTabSz="488950">
            <a:lnSpc>
              <a:spcPct val="90000"/>
            </a:lnSpc>
            <a:spcBef>
              <a:spcPct val="0"/>
            </a:spcBef>
            <a:spcAft>
              <a:spcPct val="35000"/>
            </a:spcAft>
            <a:buNone/>
          </a:pPr>
          <a:r>
            <a:rPr lang="en-US" sz="1100" kern="1200"/>
            <a:t>Assess the long-term career advantages of combining formal education with continuous professional development.</a:t>
          </a:r>
        </a:p>
      </dsp:txBody>
      <dsp:txXfrm>
        <a:off x="8195871" y="1910708"/>
        <a:ext cx="2458761" cy="15724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F8C42-FDA2-4C70-A581-B1DCBB861A50}">
      <dsp:nvSpPr>
        <dsp:cNvPr id="0" name=""/>
        <dsp:cNvSpPr/>
      </dsp:nvSpPr>
      <dsp:spPr>
        <a:xfrm>
          <a:off x="3323664" y="834988"/>
          <a:ext cx="643158" cy="91440"/>
        </a:xfrm>
        <a:custGeom>
          <a:avLst/>
          <a:gdLst/>
          <a:ahLst/>
          <a:cxnLst/>
          <a:rect l="0" t="0" r="0" b="0"/>
          <a:pathLst>
            <a:path>
              <a:moveTo>
                <a:pt x="0" y="45720"/>
              </a:moveTo>
              <a:lnTo>
                <a:pt x="643158"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877339"/>
        <a:ext cx="33687" cy="6737"/>
      </dsp:txXfrm>
    </dsp:sp>
    <dsp:sp modelId="{B8BBA26D-5F15-4FCE-B247-913E4C745273}">
      <dsp:nvSpPr>
        <dsp:cNvPr id="0" name=""/>
        <dsp:cNvSpPr/>
      </dsp:nvSpPr>
      <dsp:spPr>
        <a:xfrm>
          <a:off x="396080" y="1893"/>
          <a:ext cx="2929383" cy="175763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pPr>
          <a:r>
            <a:rPr lang="en-US" sz="1800" kern="1200"/>
            <a:t>Explore how emerging technologies are influencing employer expectations and required skills. </a:t>
          </a:r>
        </a:p>
      </dsp:txBody>
      <dsp:txXfrm>
        <a:off x="396080" y="1893"/>
        <a:ext cx="2929383" cy="1757630"/>
      </dsp:txXfrm>
    </dsp:sp>
    <dsp:sp modelId="{E6471C62-4B1E-483B-98B6-EA01280AEBF9}">
      <dsp:nvSpPr>
        <dsp:cNvPr id="0" name=""/>
        <dsp:cNvSpPr/>
      </dsp:nvSpPr>
      <dsp:spPr>
        <a:xfrm>
          <a:off x="6926806" y="834988"/>
          <a:ext cx="643158" cy="91440"/>
        </a:xfrm>
        <a:custGeom>
          <a:avLst/>
          <a:gdLst/>
          <a:ahLst/>
          <a:cxnLst/>
          <a:rect l="0" t="0" r="0" b="0"/>
          <a:pathLst>
            <a:path>
              <a:moveTo>
                <a:pt x="0" y="45720"/>
              </a:moveTo>
              <a:lnTo>
                <a:pt x="643158"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877339"/>
        <a:ext cx="33687" cy="6737"/>
      </dsp:txXfrm>
    </dsp:sp>
    <dsp:sp modelId="{55CAAC70-0575-493F-BB95-8CC4542FCBDB}">
      <dsp:nvSpPr>
        <dsp:cNvPr id="0" name=""/>
        <dsp:cNvSpPr/>
      </dsp:nvSpPr>
      <dsp:spPr>
        <a:xfrm>
          <a:off x="3999222" y="1893"/>
          <a:ext cx="2929383" cy="175763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pPr>
          <a:r>
            <a:rPr lang="en-US" sz="1800" kern="1200"/>
            <a:t>Analyze the growing importance of continuous learning and professional development in IT careers. </a:t>
          </a:r>
        </a:p>
      </dsp:txBody>
      <dsp:txXfrm>
        <a:off x="3999222" y="1893"/>
        <a:ext cx="2929383" cy="1757630"/>
      </dsp:txXfrm>
    </dsp:sp>
    <dsp:sp modelId="{B0FAA965-86D4-469D-A4DA-27F8B9631D13}">
      <dsp:nvSpPr>
        <dsp:cNvPr id="0" name=""/>
        <dsp:cNvSpPr/>
      </dsp:nvSpPr>
      <dsp:spPr>
        <a:xfrm>
          <a:off x="1860772" y="1757723"/>
          <a:ext cx="7206284" cy="643158"/>
        </a:xfrm>
        <a:custGeom>
          <a:avLst/>
          <a:gdLst/>
          <a:ahLst/>
          <a:cxnLst/>
          <a:rect l="0" t="0" r="0" b="0"/>
          <a:pathLst>
            <a:path>
              <a:moveTo>
                <a:pt x="7206284" y="0"/>
              </a:moveTo>
              <a:lnTo>
                <a:pt x="7206284" y="338679"/>
              </a:lnTo>
              <a:lnTo>
                <a:pt x="0" y="338679"/>
              </a:lnTo>
              <a:lnTo>
                <a:pt x="0" y="643158"/>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82971" y="2075933"/>
        <a:ext cx="361885" cy="6737"/>
      </dsp:txXfrm>
    </dsp:sp>
    <dsp:sp modelId="{8D33BBBC-DD88-40CB-BAB0-68C03F2AE3E0}">
      <dsp:nvSpPr>
        <dsp:cNvPr id="0" name=""/>
        <dsp:cNvSpPr/>
      </dsp:nvSpPr>
      <dsp:spPr>
        <a:xfrm>
          <a:off x="7602364" y="1893"/>
          <a:ext cx="2929383" cy="175763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pPr>
          <a:r>
            <a:rPr lang="en-US" sz="1800" kern="1200"/>
            <a:t>Evaluate how colleges and certification providers can adapt to evolving workforce demands. </a:t>
          </a:r>
        </a:p>
      </dsp:txBody>
      <dsp:txXfrm>
        <a:off x="7602364" y="1893"/>
        <a:ext cx="2929383" cy="1757630"/>
      </dsp:txXfrm>
    </dsp:sp>
    <dsp:sp modelId="{7186CD42-48D8-4EDD-8678-C50DABDC85B5}">
      <dsp:nvSpPr>
        <dsp:cNvPr id="0" name=""/>
        <dsp:cNvSpPr/>
      </dsp:nvSpPr>
      <dsp:spPr>
        <a:xfrm>
          <a:off x="396080" y="2433281"/>
          <a:ext cx="2929383" cy="17576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00100">
            <a:lnSpc>
              <a:spcPct val="90000"/>
            </a:lnSpc>
            <a:spcBef>
              <a:spcPct val="0"/>
            </a:spcBef>
            <a:spcAft>
              <a:spcPct val="35000"/>
            </a:spcAft>
            <a:buNone/>
          </a:pPr>
          <a:r>
            <a:rPr lang="en-US" sz="1800" kern="1200"/>
            <a:t>Identify future trends that may shape the value of certifications and college degrees in the technology job market.</a:t>
          </a:r>
        </a:p>
      </dsp:txBody>
      <dsp:txXfrm>
        <a:off x="396080" y="2433281"/>
        <a:ext cx="2929383" cy="17576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6.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4E0050-20BD-48A1-8C13-368ECD1266CC}" type="datetimeFigureOut">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05FC4-1D78-4307-B81E-A3EFCAEA554F}" type="slidenum">
              <a:t>‹#›</a:t>
            </a:fld>
            <a:endParaRPr lang="en-US"/>
          </a:p>
        </p:txBody>
      </p:sp>
    </p:spTree>
    <p:extLst>
      <p:ext uri="{BB962C8B-B14F-4D97-AF65-F5344CB8AC3E}">
        <p14:creationId xmlns:p14="http://schemas.microsoft.com/office/powerpoint/2010/main" val="664034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ts val="1000"/>
              </a:spcBef>
              <a:buFont typeface="Arial"/>
              <a:buChar char="•"/>
            </a:pPr>
            <a:r>
              <a:rPr lang="en-US">
                <a:ea typeface="Calibri"/>
                <a:cs typeface="Calibri"/>
              </a:rPr>
              <a:t>Through our analysis of the collected data, we are able to make any assumptions about things like </a:t>
            </a:r>
            <a:r>
              <a:rPr lang="en-US"/>
              <a:t>Hiring trends in today's IT job market, salary range across different roles , Employer preferences by role, Leading certifications from an employer's perspective, overall demand, certification performance, degree performance, and key takeaways.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39D05FC4-1D78-4307-B81E-A3EFCAEA554F}" type="slidenum">
              <a:rPr lang="en-US"/>
              <a:t>22</a:t>
            </a:fld>
            <a:endParaRPr lang="en-US"/>
          </a:p>
        </p:txBody>
      </p:sp>
    </p:spTree>
    <p:extLst>
      <p:ext uri="{BB962C8B-B14F-4D97-AF65-F5344CB8AC3E}">
        <p14:creationId xmlns:p14="http://schemas.microsoft.com/office/powerpoint/2010/main" val="1858091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Our research fou</a:t>
            </a:r>
            <a:r>
              <a:rPr lang="en-US">
                <a:solidFill>
                  <a:srgbClr val="000000"/>
                </a:solidFill>
                <a:latin typeface="Calibri"/>
                <a:ea typeface="Calibri"/>
                <a:cs typeface="Calibri"/>
              </a:rPr>
              <a:t>nd that employers no longer view certif</a:t>
            </a:r>
            <a:r>
              <a:rPr lang="en-US">
                <a:ea typeface="Calibri"/>
                <a:cs typeface="Calibri"/>
              </a:rPr>
              <a:t>ications and degrees as competing credentials. Instead, they value both. Certifications provide practical, job ready skills, while degrees provide broader knowledge and long-term career growth. The following recommendations are designed to help institutions such as the one in Kirkland, Washington better prepare students for today's technology workforce.</a:t>
            </a:r>
          </a:p>
        </p:txBody>
      </p:sp>
      <p:sp>
        <p:nvSpPr>
          <p:cNvPr id="4" name="Slide Number Placeholder 3"/>
          <p:cNvSpPr>
            <a:spLocks noGrp="1"/>
          </p:cNvSpPr>
          <p:nvPr>
            <p:ph type="sldNum" sz="quarter" idx="5"/>
          </p:nvPr>
        </p:nvSpPr>
        <p:spPr/>
        <p:txBody>
          <a:bodyPr/>
          <a:lstStyle/>
          <a:p>
            <a:fld id="{39D05FC4-1D78-4307-B81E-A3EFCAEA554F}" type="slidenum">
              <a:t>38</a:t>
            </a:fld>
            <a:endParaRPr lang="en-US"/>
          </a:p>
        </p:txBody>
      </p:sp>
    </p:spTree>
    <p:extLst>
      <p:ext uri="{BB962C8B-B14F-4D97-AF65-F5344CB8AC3E}">
        <p14:creationId xmlns:p14="http://schemas.microsoft.com/office/powerpoint/2010/main" val="1910941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4089C-095D-D334-8AB8-51E9ABA462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D37B9B-89C9-BB54-87BF-F1E18CECCC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DE70302-236F-FE9A-25BC-57A21CC91AE4}"/>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5" name="Footer Placeholder 4">
            <a:extLst>
              <a:ext uri="{FF2B5EF4-FFF2-40B4-BE49-F238E27FC236}">
                <a16:creationId xmlns:a16="http://schemas.microsoft.com/office/drawing/2014/main" id="{D25DB6CE-A261-724D-EC4B-83FED2F6E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21B06-FD9B-A8E2-E14A-E900922410A9}"/>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3211989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F3F31-146A-DA30-2851-97CC4A0280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37CA2D-6049-56F8-205A-D4505996EB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FA4B87-C875-3DCB-19E6-00CC47CF3A27}"/>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5" name="Footer Placeholder 4">
            <a:extLst>
              <a:ext uri="{FF2B5EF4-FFF2-40B4-BE49-F238E27FC236}">
                <a16:creationId xmlns:a16="http://schemas.microsoft.com/office/drawing/2014/main" id="{17B7B06A-2CCA-0745-D9E0-E7EAA746F3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109C2D-962D-1CC6-3FFF-C78787E6CF00}"/>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2380705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59D14A-B874-FDCA-729E-5313E60788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5A9ACC-8EBF-23B3-2A91-9B8A64F562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67B3B0-D84A-3D01-92AA-5B8CD6A237BD}"/>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5" name="Footer Placeholder 4">
            <a:extLst>
              <a:ext uri="{FF2B5EF4-FFF2-40B4-BE49-F238E27FC236}">
                <a16:creationId xmlns:a16="http://schemas.microsoft.com/office/drawing/2014/main" id="{2A0BC739-33BA-213A-3A71-B64E41CE17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F20579-708D-C93A-CB98-ACA898CAC8A1}"/>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372811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09DDC-9C50-2FC8-3FB2-CA026FC13F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1B602D-69E3-969A-3788-B1F4218DBE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3AEAC9-DE4A-83CF-3090-4FB2056049E8}"/>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5" name="Footer Placeholder 4">
            <a:extLst>
              <a:ext uri="{FF2B5EF4-FFF2-40B4-BE49-F238E27FC236}">
                <a16:creationId xmlns:a16="http://schemas.microsoft.com/office/drawing/2014/main" id="{D43B6E08-78A2-2810-314D-D6DD7F8467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CC75-232F-E940-B9BD-1F8C9227C454}"/>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2403439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0C52B-6F77-A478-9DB4-F7212ADE90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5AB718-C68C-709E-F8E3-ACED9180A8C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07AB5D-5D29-6D19-C3F7-CC19D3F7A27B}"/>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5" name="Footer Placeholder 4">
            <a:extLst>
              <a:ext uri="{FF2B5EF4-FFF2-40B4-BE49-F238E27FC236}">
                <a16:creationId xmlns:a16="http://schemas.microsoft.com/office/drawing/2014/main" id="{E1601144-278A-EC1E-953E-281BEB194F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877550-C7EA-5C74-7B75-E01893DB83A6}"/>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2495692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C5E7E-0147-CD81-B9C2-171F7561BB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D6161B-B8C5-B20F-E088-8059897E1B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0FDEF8-4DBE-73AE-427C-7F656F32E4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6A53CA-C70D-DF55-4371-5DDD490F6820}"/>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6" name="Footer Placeholder 5">
            <a:extLst>
              <a:ext uri="{FF2B5EF4-FFF2-40B4-BE49-F238E27FC236}">
                <a16:creationId xmlns:a16="http://schemas.microsoft.com/office/drawing/2014/main" id="{14B0EBB7-E8E7-1AFA-E2D8-52006572D1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633B58-21F4-C325-4ADD-3E1F221883FB}"/>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2749171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8DA3F-1C99-396E-843C-FCFFB15A2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011292-65E0-4431-6AB6-802D1F4D8C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D58628-E085-87A5-4333-DE7D47B938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2E7848-3566-5028-E529-684C924CF8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3CA56D-B53A-2F8D-AA01-12045B5962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A92393-3D77-6B2E-DC93-343A91E69DAB}"/>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8" name="Footer Placeholder 7">
            <a:extLst>
              <a:ext uri="{FF2B5EF4-FFF2-40B4-BE49-F238E27FC236}">
                <a16:creationId xmlns:a16="http://schemas.microsoft.com/office/drawing/2014/main" id="{C2766930-28AF-B412-4BC9-27D1AD8A1FC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8A050D-18A9-90EA-1D40-3E98A2ED6476}"/>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3198792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BA77C-508A-89D6-D83F-F08508CA6F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C25C78-410C-69BE-32DD-A10EA90ADB3E}"/>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4" name="Footer Placeholder 3">
            <a:extLst>
              <a:ext uri="{FF2B5EF4-FFF2-40B4-BE49-F238E27FC236}">
                <a16:creationId xmlns:a16="http://schemas.microsoft.com/office/drawing/2014/main" id="{8DE3DB96-EB01-2144-021B-E4481F5003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145199-2065-FB27-9145-D95110A61E79}"/>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1080256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F163EA-F041-6829-B020-4B812B5B1672}"/>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3" name="Footer Placeholder 2">
            <a:extLst>
              <a:ext uri="{FF2B5EF4-FFF2-40B4-BE49-F238E27FC236}">
                <a16:creationId xmlns:a16="http://schemas.microsoft.com/office/drawing/2014/main" id="{FE20FF33-F7BB-B572-EC3C-ED145DA817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D10F67-EC74-E468-6AD3-C4202D1F127D}"/>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1499488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D9A7E-C7BD-1930-CDB5-F3B8C98BD4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99BBBB-ADBE-79B9-CAC9-9DF73B79C2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3D2B8F-07B7-1545-DC2E-2E6BEBB474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DF6BE0-63B9-18B0-0435-1E7642B4CB30}"/>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6" name="Footer Placeholder 5">
            <a:extLst>
              <a:ext uri="{FF2B5EF4-FFF2-40B4-BE49-F238E27FC236}">
                <a16:creationId xmlns:a16="http://schemas.microsoft.com/office/drawing/2014/main" id="{37A1C742-A99E-8CC5-C826-8195A7500F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580B00-E032-104F-BB74-3444FB4DB946}"/>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414655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79249-FE6A-7CA6-3DF7-2A5B103487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58EEA7-5176-0D4F-79A1-EAB85C534F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7D7849-1A20-E678-4164-8FE3565138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34ED8-34C9-4B41-6CD4-B005821CB370}"/>
              </a:ext>
            </a:extLst>
          </p:cNvPr>
          <p:cNvSpPr>
            <a:spLocks noGrp="1"/>
          </p:cNvSpPr>
          <p:nvPr>
            <p:ph type="dt" sz="half" idx="10"/>
          </p:nvPr>
        </p:nvSpPr>
        <p:spPr/>
        <p:txBody>
          <a:bodyPr/>
          <a:lstStyle/>
          <a:p>
            <a:fld id="{90FADAE9-D16C-4A4F-A8EE-59ECECB5F5C8}" type="datetimeFigureOut">
              <a:rPr lang="en-US" smtClean="0"/>
              <a:t>8/5/2026</a:t>
            </a:fld>
            <a:endParaRPr lang="en-US"/>
          </a:p>
        </p:txBody>
      </p:sp>
      <p:sp>
        <p:nvSpPr>
          <p:cNvPr id="6" name="Footer Placeholder 5">
            <a:extLst>
              <a:ext uri="{FF2B5EF4-FFF2-40B4-BE49-F238E27FC236}">
                <a16:creationId xmlns:a16="http://schemas.microsoft.com/office/drawing/2014/main" id="{65AA926E-0A6B-4FFC-ABC4-05CB4995E8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C999FE-5031-BE32-8E55-6F03C1D8071B}"/>
              </a:ext>
            </a:extLst>
          </p:cNvPr>
          <p:cNvSpPr>
            <a:spLocks noGrp="1"/>
          </p:cNvSpPr>
          <p:nvPr>
            <p:ph type="sldNum" sz="quarter" idx="12"/>
          </p:nvPr>
        </p:nvSpPr>
        <p:spPr/>
        <p:txBody>
          <a:bodyPr/>
          <a:lstStyle/>
          <a:p>
            <a:fld id="{184B0298-A39A-B240-88C5-6345948B44FE}" type="slidenum">
              <a:rPr lang="en-US" smtClean="0"/>
              <a:t>‹#›</a:t>
            </a:fld>
            <a:endParaRPr lang="en-US"/>
          </a:p>
        </p:txBody>
      </p:sp>
    </p:spTree>
    <p:extLst>
      <p:ext uri="{BB962C8B-B14F-4D97-AF65-F5344CB8AC3E}">
        <p14:creationId xmlns:p14="http://schemas.microsoft.com/office/powerpoint/2010/main" val="153682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84ABA0-2AC7-6B50-5576-4DC53FC280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FC000A-0857-BDFE-2B68-646CEE1239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B32BC4-41AA-84EC-1ECC-E250781499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FADAE9-D16C-4A4F-A8EE-59ECECB5F5C8}" type="datetimeFigureOut">
              <a:rPr lang="en-US" smtClean="0"/>
              <a:t>8/5/2026</a:t>
            </a:fld>
            <a:endParaRPr lang="en-US"/>
          </a:p>
        </p:txBody>
      </p:sp>
      <p:sp>
        <p:nvSpPr>
          <p:cNvPr id="5" name="Footer Placeholder 4">
            <a:extLst>
              <a:ext uri="{FF2B5EF4-FFF2-40B4-BE49-F238E27FC236}">
                <a16:creationId xmlns:a16="http://schemas.microsoft.com/office/drawing/2014/main" id="{9B45E57C-949A-FA60-F4DF-C23640083A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BDF1037-B0E1-5BC3-4F91-B171ACAB44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4B0298-A39A-B240-88C5-6345948B44FE}" type="slidenum">
              <a:rPr lang="en-US" smtClean="0"/>
              <a:t>‹#›</a:t>
            </a:fld>
            <a:endParaRPr lang="en-US"/>
          </a:p>
        </p:txBody>
      </p:sp>
    </p:spTree>
    <p:extLst>
      <p:ext uri="{BB962C8B-B14F-4D97-AF65-F5344CB8AC3E}">
        <p14:creationId xmlns:p14="http://schemas.microsoft.com/office/powerpoint/2010/main" val="862040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lwtech.edu/academics/school-of-it/computer-security/index.aspx" TargetMode="External"/><Relationship Id="rId2" Type="http://schemas.openxmlformats.org/officeDocument/2006/relationships/hyperlink" Target="https://www.bhcc.edu/workforce/career/foundationsofitsupport/" TargetMode="External"/><Relationship Id="rId1" Type="http://schemas.openxmlformats.org/officeDocument/2006/relationships/slideLayout" Target="../slideLayouts/slideLayout2.xml"/><Relationship Id="rId6" Type="http://schemas.openxmlformats.org/officeDocument/2006/relationships/hyperlink" Target="https://collegescorecard.ed.gov/school/?235699-Lake-Washington-Institute-of-Technology" TargetMode="External"/><Relationship Id="rId5" Type="http://schemas.openxmlformats.org/officeDocument/2006/relationships/hyperlink" Target="https://fs24.formsite.com/edweek/images/4-1-26_Spotlight_on_College_and_Career_Pathways_Designed_to_Serve_All_Students.pdf" TargetMode="External"/><Relationship Id="rId4" Type="http://schemas.openxmlformats.org/officeDocument/2006/relationships/hyperlink" Target="https://sites.nvcc.edu/systemic/2025/04/aws-dceo-upskilling.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22F0C5-D94C-C160-AD5B-2CD653D11E6E}"/>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Rethinking IT Credentials</a:t>
            </a:r>
          </a:p>
        </p:txBody>
      </p:sp>
      <p:sp>
        <p:nvSpPr>
          <p:cNvPr id="3" name="Content Placeholder 2">
            <a:extLst>
              <a:ext uri="{FF2B5EF4-FFF2-40B4-BE49-F238E27FC236}">
                <a16:creationId xmlns:a16="http://schemas.microsoft.com/office/drawing/2014/main" id="{93C4F8A1-668D-AACD-041B-F1AFA86EC51A}"/>
              </a:ext>
            </a:extLst>
          </p:cNvPr>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r>
              <a:rPr lang="en-US" sz="2000"/>
              <a:t>The technology job market is currently experiencing rapid growth. Because of that, employers are rethinking what credentials they are looking for in candidates. </a:t>
            </a:r>
          </a:p>
          <a:p>
            <a:pPr marL="0" indent="0">
              <a:buNone/>
            </a:pPr>
            <a:endParaRPr lang="en-US" sz="2000"/>
          </a:p>
          <a:p>
            <a:pPr marL="0" indent="0">
              <a:buNone/>
            </a:pPr>
            <a:r>
              <a:rPr lang="en-US" sz="2000"/>
              <a:t>The questions we wanted to answer were: </a:t>
            </a:r>
          </a:p>
          <a:p>
            <a:r>
              <a:rPr lang="en-US" sz="2000"/>
              <a:t> Do IT certifications hold equivalent value to a college degree?  </a:t>
            </a:r>
          </a:p>
          <a:p>
            <a:r>
              <a:rPr lang="en-US" sz="2000"/>
              <a:t> Can they serve as a viable substitute/alternative?</a:t>
            </a:r>
          </a:p>
        </p:txBody>
      </p:sp>
    </p:spTree>
    <p:extLst>
      <p:ext uri="{BB962C8B-B14F-4D97-AF65-F5344CB8AC3E}">
        <p14:creationId xmlns:p14="http://schemas.microsoft.com/office/powerpoint/2010/main" val="2496150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DFD09E-3942-0F3B-0C78-A0CB84DC4205}"/>
              </a:ext>
            </a:extLst>
          </p:cNvPr>
          <p:cNvSpPr>
            <a:spLocks noGrp="1"/>
          </p:cNvSpPr>
          <p:nvPr>
            <p:ph type="title"/>
          </p:nvPr>
        </p:nvSpPr>
        <p:spPr>
          <a:xfrm>
            <a:off x="586478" y="1683756"/>
            <a:ext cx="3115265" cy="2396359"/>
          </a:xfrm>
        </p:spPr>
        <p:txBody>
          <a:bodyPr anchor="b">
            <a:normAutofit/>
          </a:bodyPr>
          <a:lstStyle/>
          <a:p>
            <a:pPr algn="r"/>
            <a:r>
              <a:rPr lang="en-US" sz="2200">
                <a:solidFill>
                  <a:srgbClr val="FFFFFF"/>
                </a:solidFill>
                <a:latin typeface="Aptos"/>
              </a:rPr>
              <a:t>Objective 3: Assess Student and Graduate Employment Outcomes Based on Their Educational or Certification Paths</a:t>
            </a:r>
            <a:endParaRPr lang="en-US" sz="2200">
              <a:solidFill>
                <a:srgbClr val="FFFFFF"/>
              </a:solidFill>
            </a:endParaRPr>
          </a:p>
        </p:txBody>
      </p:sp>
      <p:graphicFrame>
        <p:nvGraphicFramePr>
          <p:cNvPr id="5" name="Content Placeholder 2">
            <a:extLst>
              <a:ext uri="{FF2B5EF4-FFF2-40B4-BE49-F238E27FC236}">
                <a16:creationId xmlns:a16="http://schemas.microsoft.com/office/drawing/2014/main" id="{17838A55-9C58-965D-E61D-131F4F5915F5}"/>
              </a:ext>
            </a:extLst>
          </p:cNvPr>
          <p:cNvGraphicFramePr>
            <a:graphicFrameLocks noGrp="1"/>
          </p:cNvGraphicFramePr>
          <p:nvPr>
            <p:ph idx="1"/>
            <p:extLst>
              <p:ext uri="{D42A27DB-BD31-4B8C-83A1-F6EECF244321}">
                <p14:modId xmlns:p14="http://schemas.microsoft.com/office/powerpoint/2010/main" val="291993196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9208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25">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69644A-0935-220D-99E0-1C9FB9A350AA}"/>
              </a:ext>
            </a:extLst>
          </p:cNvPr>
          <p:cNvSpPr>
            <a:spLocks noGrp="1"/>
          </p:cNvSpPr>
          <p:nvPr>
            <p:ph type="title"/>
          </p:nvPr>
        </p:nvSpPr>
        <p:spPr>
          <a:xfrm>
            <a:off x="586478" y="1683756"/>
            <a:ext cx="3115265" cy="2396359"/>
          </a:xfrm>
        </p:spPr>
        <p:txBody>
          <a:bodyPr anchor="b">
            <a:normAutofit/>
          </a:bodyPr>
          <a:lstStyle/>
          <a:p>
            <a:pPr algn="r"/>
            <a:r>
              <a:rPr lang="en-US" sz="2500">
                <a:solidFill>
                  <a:srgbClr val="FFFFFF"/>
                </a:solidFill>
                <a:latin typeface="Aptos"/>
              </a:rPr>
              <a:t>Objective 4: Compare the Advantages and Limitations of IT Certifications and College Degrees</a:t>
            </a:r>
            <a:endParaRPr lang="en-US" sz="2500">
              <a:solidFill>
                <a:srgbClr val="FFFFFF"/>
              </a:solidFill>
            </a:endParaRPr>
          </a:p>
        </p:txBody>
      </p:sp>
      <p:graphicFrame>
        <p:nvGraphicFramePr>
          <p:cNvPr id="27" name="Content Placeholder 2">
            <a:extLst>
              <a:ext uri="{FF2B5EF4-FFF2-40B4-BE49-F238E27FC236}">
                <a16:creationId xmlns:a16="http://schemas.microsoft.com/office/drawing/2014/main" id="{9D483D9D-642E-E2A5-DC4D-A4B5045E1460}"/>
              </a:ext>
            </a:extLst>
          </p:cNvPr>
          <p:cNvGraphicFramePr>
            <a:graphicFrameLocks noGrp="1"/>
          </p:cNvGraphicFramePr>
          <p:nvPr>
            <p:ph idx="1"/>
            <p:extLst>
              <p:ext uri="{D42A27DB-BD31-4B8C-83A1-F6EECF244321}">
                <p14:modId xmlns:p14="http://schemas.microsoft.com/office/powerpoint/2010/main" val="27018921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5102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6660F0-77F4-CD74-E589-E73017036076}"/>
              </a:ext>
            </a:extLst>
          </p:cNvPr>
          <p:cNvSpPr>
            <a:spLocks noGrp="1"/>
          </p:cNvSpPr>
          <p:nvPr>
            <p:ph type="title"/>
          </p:nvPr>
        </p:nvSpPr>
        <p:spPr>
          <a:xfrm>
            <a:off x="1383564" y="348865"/>
            <a:ext cx="9718111" cy="1576446"/>
          </a:xfrm>
        </p:spPr>
        <p:txBody>
          <a:bodyPr anchor="ctr">
            <a:normAutofit/>
          </a:bodyPr>
          <a:lstStyle/>
          <a:p>
            <a:r>
              <a:rPr lang="en-US" sz="3400">
                <a:solidFill>
                  <a:srgbClr val="FFFFFF"/>
                </a:solidFill>
                <a:latin typeface="Aptos"/>
              </a:rPr>
              <a:t>Objective 5: Evaluate the Benefits of Combining IT Certifications and College Degrees</a:t>
            </a:r>
            <a:endParaRPr lang="en-US" sz="3400">
              <a:solidFill>
                <a:srgbClr val="FFFFFF"/>
              </a:solidFill>
            </a:endParaRPr>
          </a:p>
        </p:txBody>
      </p:sp>
      <p:graphicFrame>
        <p:nvGraphicFramePr>
          <p:cNvPr id="5" name="Content Placeholder 2">
            <a:extLst>
              <a:ext uri="{FF2B5EF4-FFF2-40B4-BE49-F238E27FC236}">
                <a16:creationId xmlns:a16="http://schemas.microsoft.com/office/drawing/2014/main" id="{134A975B-C109-7A31-C0FF-93D26F4587D6}"/>
              </a:ext>
            </a:extLst>
          </p:cNvPr>
          <p:cNvGraphicFramePr>
            <a:graphicFrameLocks noGrp="1"/>
          </p:cNvGraphicFramePr>
          <p:nvPr>
            <p:ph idx="1"/>
            <p:extLst>
              <p:ext uri="{D42A27DB-BD31-4B8C-83A1-F6EECF244321}">
                <p14:modId xmlns:p14="http://schemas.microsoft.com/office/powerpoint/2010/main" val="191636006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2304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5F147D-52C3-5EFE-3F32-EEE24C78D2F4}"/>
              </a:ext>
            </a:extLst>
          </p:cNvPr>
          <p:cNvSpPr>
            <a:spLocks noGrp="1"/>
          </p:cNvSpPr>
          <p:nvPr>
            <p:ph type="title"/>
          </p:nvPr>
        </p:nvSpPr>
        <p:spPr>
          <a:xfrm>
            <a:off x="1371597" y="348865"/>
            <a:ext cx="10044023" cy="877729"/>
          </a:xfrm>
        </p:spPr>
        <p:txBody>
          <a:bodyPr anchor="ctr">
            <a:normAutofit/>
          </a:bodyPr>
          <a:lstStyle/>
          <a:p>
            <a:r>
              <a:rPr lang="en-US" sz="2800" dirty="0">
                <a:solidFill>
                  <a:srgbClr val="FFFFFF"/>
                </a:solidFill>
                <a:latin typeface="Aptos"/>
              </a:rPr>
              <a:t>Objective 6: Examine the Future of Education and Workforce Development in the Technology Industry</a:t>
            </a:r>
            <a:endParaRPr lang="en-US" sz="2800" dirty="0">
              <a:solidFill>
                <a:srgbClr val="FFFFFF"/>
              </a:solidFill>
            </a:endParaRPr>
          </a:p>
        </p:txBody>
      </p:sp>
      <p:graphicFrame>
        <p:nvGraphicFramePr>
          <p:cNvPr id="5" name="Content Placeholder 2">
            <a:extLst>
              <a:ext uri="{FF2B5EF4-FFF2-40B4-BE49-F238E27FC236}">
                <a16:creationId xmlns:a16="http://schemas.microsoft.com/office/drawing/2014/main" id="{836AE481-CAA7-F4EB-41DE-5F067C996085}"/>
              </a:ext>
            </a:extLst>
          </p:cNvPr>
          <p:cNvGraphicFramePr>
            <a:graphicFrameLocks noGrp="1"/>
          </p:cNvGraphicFramePr>
          <p:nvPr>
            <p:ph idx="1"/>
            <p:extLst>
              <p:ext uri="{D42A27DB-BD31-4B8C-83A1-F6EECF244321}">
                <p14:modId xmlns:p14="http://schemas.microsoft.com/office/powerpoint/2010/main" val="58982432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3341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AA6BFE-4C6C-9302-D80A-AF392B35631C}"/>
              </a:ext>
            </a:extLst>
          </p:cNvPr>
          <p:cNvSpPr txBox="1"/>
          <p:nvPr/>
        </p:nvSpPr>
        <p:spPr>
          <a:xfrm flipH="1">
            <a:off x="1857910" y="3044280"/>
            <a:ext cx="8476180" cy="923330"/>
          </a:xfrm>
          <a:prstGeom prst="rect">
            <a:avLst/>
          </a:prstGeom>
          <a:noFill/>
        </p:spPr>
        <p:txBody>
          <a:bodyPr wrap="square" rtlCol="0">
            <a:spAutoFit/>
          </a:bodyPr>
          <a:lstStyle/>
          <a:p>
            <a:pPr algn="ctr"/>
            <a:r>
              <a:rPr lang="en-US" sz="5400" b="1" dirty="0">
                <a:solidFill>
                  <a:schemeClr val="bg1"/>
                </a:solidFill>
                <a:latin typeface="Aptos Display" panose="020B0004020202020204" pitchFamily="34" charset="0"/>
              </a:rPr>
              <a:t>DATA COLLECTION</a:t>
            </a:r>
          </a:p>
        </p:txBody>
      </p:sp>
    </p:spTree>
    <p:extLst>
      <p:ext uri="{BB962C8B-B14F-4D97-AF65-F5344CB8AC3E}">
        <p14:creationId xmlns:p14="http://schemas.microsoft.com/office/powerpoint/2010/main" val="973040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6BDFB0-C35E-FE21-5012-B40B4B383BC7}"/>
              </a:ext>
            </a:extLst>
          </p:cNvPr>
          <p:cNvSpPr/>
          <p:nvPr/>
        </p:nvSpPr>
        <p:spPr>
          <a:xfrm>
            <a:off x="0" y="-1"/>
            <a:ext cx="12192000" cy="1818527"/>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Section 3: Data Collection</a:t>
            </a:r>
          </a:p>
        </p:txBody>
      </p:sp>
      <p:sp>
        <p:nvSpPr>
          <p:cNvPr id="5" name="Rectangle 4">
            <a:extLst>
              <a:ext uri="{FF2B5EF4-FFF2-40B4-BE49-F238E27FC236}">
                <a16:creationId xmlns:a16="http://schemas.microsoft.com/office/drawing/2014/main" id="{68FD5481-3DFA-21DA-8A13-098CBBAFD000}"/>
              </a:ext>
            </a:extLst>
          </p:cNvPr>
          <p:cNvSpPr/>
          <p:nvPr/>
        </p:nvSpPr>
        <p:spPr>
          <a:xfrm>
            <a:off x="3837400" y="2071099"/>
            <a:ext cx="2011680" cy="2286000"/>
          </a:xfrm>
          <a:prstGeom prst="rect">
            <a:avLst/>
          </a:prstGeom>
          <a:solidFill>
            <a:srgbClr val="2D6A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t>Job Postings</a:t>
            </a:r>
          </a:p>
          <a:p>
            <a:pPr algn="ctr"/>
            <a:endParaRPr lang="en-US" sz="2000" b="1"/>
          </a:p>
          <a:p>
            <a:pPr algn="ctr"/>
            <a:r>
              <a:rPr lang="en-US" sz="1600"/>
              <a:t>12 LinkedIn listings</a:t>
            </a:r>
          </a:p>
          <a:p>
            <a:pPr algn="ctr"/>
            <a:r>
              <a:rPr lang="en-US" sz="1600"/>
              <a:t>3 IT roles</a:t>
            </a:r>
          </a:p>
        </p:txBody>
      </p:sp>
      <p:sp>
        <p:nvSpPr>
          <p:cNvPr id="7" name="Rectangle 6">
            <a:extLst>
              <a:ext uri="{FF2B5EF4-FFF2-40B4-BE49-F238E27FC236}">
                <a16:creationId xmlns:a16="http://schemas.microsoft.com/office/drawing/2014/main" id="{1369F9A5-1475-9B42-BE93-846379BC0D6A}"/>
              </a:ext>
            </a:extLst>
          </p:cNvPr>
          <p:cNvSpPr/>
          <p:nvPr/>
        </p:nvSpPr>
        <p:spPr>
          <a:xfrm>
            <a:off x="1344202" y="2071099"/>
            <a:ext cx="2011680" cy="2286000"/>
          </a:xfrm>
          <a:prstGeom prst="rect">
            <a:avLst/>
          </a:prstGeom>
          <a:solidFill>
            <a:srgbClr val="E877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t>Surveys</a:t>
            </a:r>
          </a:p>
          <a:p>
            <a:pPr algn="ctr"/>
            <a:endParaRPr lang="en-US" sz="2000" b="1"/>
          </a:p>
          <a:p>
            <a:pPr algn="ctr"/>
            <a:r>
              <a:rPr lang="en-US" sz="1400"/>
              <a:t>Student + Employer</a:t>
            </a:r>
          </a:p>
          <a:p>
            <a:pPr algn="ctr"/>
            <a:r>
              <a:rPr lang="en-US" sz="1400"/>
              <a:t>Google Forms</a:t>
            </a:r>
          </a:p>
        </p:txBody>
      </p:sp>
      <p:sp>
        <p:nvSpPr>
          <p:cNvPr id="9" name="Rectangle 8">
            <a:extLst>
              <a:ext uri="{FF2B5EF4-FFF2-40B4-BE49-F238E27FC236}">
                <a16:creationId xmlns:a16="http://schemas.microsoft.com/office/drawing/2014/main" id="{820CDC1A-AEF2-46ED-A298-073B2E361E4B}"/>
              </a:ext>
            </a:extLst>
          </p:cNvPr>
          <p:cNvSpPr/>
          <p:nvPr/>
        </p:nvSpPr>
        <p:spPr>
          <a:xfrm>
            <a:off x="8962494" y="2071099"/>
            <a:ext cx="2011680" cy="2286000"/>
          </a:xfrm>
          <a:prstGeom prst="rect">
            <a:avLst/>
          </a:prstGeom>
          <a:solidFill>
            <a:srgbClr val="7B2D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t>Academic Studies</a:t>
            </a:r>
          </a:p>
          <a:p>
            <a:pPr algn="ctr"/>
            <a:endParaRPr lang="en-US" sz="2000" b="1"/>
          </a:p>
          <a:p>
            <a:pPr algn="ctr"/>
            <a:r>
              <a:rPr lang="en-US" sz="1600"/>
              <a:t>5 research papers</a:t>
            </a:r>
          </a:p>
          <a:p>
            <a:pPr algn="ctr"/>
            <a:r>
              <a:rPr lang="en-US" sz="1600"/>
              <a:t>2005 – 2023</a:t>
            </a:r>
          </a:p>
        </p:txBody>
      </p:sp>
      <p:sp>
        <p:nvSpPr>
          <p:cNvPr id="11" name="Rectangle 10">
            <a:extLst>
              <a:ext uri="{FF2B5EF4-FFF2-40B4-BE49-F238E27FC236}">
                <a16:creationId xmlns:a16="http://schemas.microsoft.com/office/drawing/2014/main" id="{1C4641B0-5F1C-DB03-4EDA-0262F1CC919B}"/>
              </a:ext>
            </a:extLst>
          </p:cNvPr>
          <p:cNvSpPr/>
          <p:nvPr/>
        </p:nvSpPr>
        <p:spPr>
          <a:xfrm>
            <a:off x="6399947" y="2071099"/>
            <a:ext cx="2011680" cy="2286000"/>
          </a:xfrm>
          <a:prstGeom prst="rect">
            <a:avLst/>
          </a:prstGeom>
          <a:solidFill>
            <a:srgbClr val="1A8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t>Salary &amp; Industry Data</a:t>
            </a:r>
          </a:p>
          <a:p>
            <a:pPr algn="ctr"/>
            <a:endParaRPr lang="en-US" sz="2000" b="1"/>
          </a:p>
          <a:p>
            <a:pPr algn="ctr"/>
            <a:r>
              <a:rPr lang="en-US" sz="1600"/>
              <a:t>BLS + CompTIA</a:t>
            </a:r>
          </a:p>
          <a:p>
            <a:pPr algn="ctr"/>
            <a:r>
              <a:rPr lang="en-US" sz="1600"/>
              <a:t>7 key statistics</a:t>
            </a:r>
          </a:p>
        </p:txBody>
      </p:sp>
      <p:sp>
        <p:nvSpPr>
          <p:cNvPr id="12" name="TextBox 11">
            <a:extLst>
              <a:ext uri="{FF2B5EF4-FFF2-40B4-BE49-F238E27FC236}">
                <a16:creationId xmlns:a16="http://schemas.microsoft.com/office/drawing/2014/main" id="{B550B078-8390-EAA6-659A-CC78CB827564}"/>
              </a:ext>
            </a:extLst>
          </p:cNvPr>
          <p:cNvSpPr txBox="1"/>
          <p:nvPr/>
        </p:nvSpPr>
        <p:spPr>
          <a:xfrm>
            <a:off x="2351070" y="5845996"/>
            <a:ext cx="7489861" cy="369332"/>
          </a:xfrm>
          <a:prstGeom prst="rect">
            <a:avLst/>
          </a:prstGeom>
          <a:noFill/>
        </p:spPr>
        <p:txBody>
          <a:bodyPr wrap="square" rtlCol="0">
            <a:spAutoFit/>
          </a:bodyPr>
          <a:lstStyle/>
          <a:p>
            <a:r>
              <a:rPr lang="en-US">
                <a:solidFill>
                  <a:schemeClr val="tx1">
                    <a:lumMod val="50000"/>
                    <a:lumOff val="50000"/>
                  </a:schemeClr>
                </a:solidFill>
              </a:rPr>
              <a:t>Data collected through primary surveys and secondary research sources</a:t>
            </a:r>
          </a:p>
        </p:txBody>
      </p:sp>
    </p:spTree>
    <p:extLst>
      <p:ext uri="{BB962C8B-B14F-4D97-AF65-F5344CB8AC3E}">
        <p14:creationId xmlns:p14="http://schemas.microsoft.com/office/powerpoint/2010/main" val="117265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5B3F20-B326-4BA1-80C3-3377683F0EBA}"/>
              </a:ext>
            </a:extLst>
          </p:cNvPr>
          <p:cNvSpPr/>
          <p:nvPr/>
        </p:nvSpPr>
        <p:spPr>
          <a:xfrm>
            <a:off x="0" y="-1"/>
            <a:ext cx="12192000" cy="1818527"/>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Section 3: Survey Methodology</a:t>
            </a:r>
          </a:p>
        </p:txBody>
      </p:sp>
      <p:grpSp>
        <p:nvGrpSpPr>
          <p:cNvPr id="10" name="Group 9">
            <a:extLst>
              <a:ext uri="{FF2B5EF4-FFF2-40B4-BE49-F238E27FC236}">
                <a16:creationId xmlns:a16="http://schemas.microsoft.com/office/drawing/2014/main" id="{6DDDDB3E-28E3-FA16-248E-0F8C7A2956D8}"/>
              </a:ext>
            </a:extLst>
          </p:cNvPr>
          <p:cNvGrpSpPr/>
          <p:nvPr/>
        </p:nvGrpSpPr>
        <p:grpSpPr>
          <a:xfrm>
            <a:off x="860009" y="2599362"/>
            <a:ext cx="10471983" cy="914400"/>
            <a:chOff x="800695" y="2599362"/>
            <a:chExt cx="10471983" cy="914400"/>
          </a:xfrm>
        </p:grpSpPr>
        <p:sp>
          <p:nvSpPr>
            <p:cNvPr id="6" name="Rectangle 5">
              <a:extLst>
                <a:ext uri="{FF2B5EF4-FFF2-40B4-BE49-F238E27FC236}">
                  <a16:creationId xmlns:a16="http://schemas.microsoft.com/office/drawing/2014/main" id="{39257109-462C-224F-73A9-EF71A333D87C}"/>
                </a:ext>
              </a:extLst>
            </p:cNvPr>
            <p:cNvSpPr/>
            <p:nvPr/>
          </p:nvSpPr>
          <p:spPr>
            <a:xfrm>
              <a:off x="800695" y="2599362"/>
              <a:ext cx="4023360" cy="914400"/>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2000" b="1" dirty="0"/>
                <a:t>Employee/ Student Survey</a:t>
              </a:r>
            </a:p>
          </p:txBody>
        </p:sp>
        <p:sp>
          <p:nvSpPr>
            <p:cNvPr id="8" name="Rectangle 7">
              <a:extLst>
                <a:ext uri="{FF2B5EF4-FFF2-40B4-BE49-F238E27FC236}">
                  <a16:creationId xmlns:a16="http://schemas.microsoft.com/office/drawing/2014/main" id="{C3035852-F4ED-AD8E-2F85-DBA6A2F2DA2E}"/>
                </a:ext>
              </a:extLst>
            </p:cNvPr>
            <p:cNvSpPr/>
            <p:nvPr/>
          </p:nvSpPr>
          <p:spPr>
            <a:xfrm>
              <a:off x="7245208" y="2599362"/>
              <a:ext cx="4027470" cy="914400"/>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000" b="1" dirty="0"/>
                <a:t>Employer Survey</a:t>
              </a:r>
            </a:p>
          </p:txBody>
        </p:sp>
      </p:grpSp>
      <p:sp>
        <p:nvSpPr>
          <p:cNvPr id="2" name="TextBox 1">
            <a:extLst>
              <a:ext uri="{FF2B5EF4-FFF2-40B4-BE49-F238E27FC236}">
                <a16:creationId xmlns:a16="http://schemas.microsoft.com/office/drawing/2014/main" id="{F943C79F-4AEC-0590-A8B7-B7A9930A29A9}"/>
              </a:ext>
            </a:extLst>
          </p:cNvPr>
          <p:cNvSpPr txBox="1"/>
          <p:nvPr/>
        </p:nvSpPr>
        <p:spPr>
          <a:xfrm>
            <a:off x="800695" y="4099458"/>
            <a:ext cx="4023360"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Distributed via Google Forms</a:t>
            </a:r>
          </a:p>
          <a:p>
            <a:pPr marL="285750" indent="-285750">
              <a:buFont typeface="Arial" panose="020B0604020202020204" pitchFamily="34" charset="0"/>
              <a:buChar char="•"/>
            </a:pPr>
            <a:r>
              <a:rPr lang="en-US" sz="1400" dirty="0"/>
              <a:t>Targets employees, recent grads and students</a:t>
            </a:r>
          </a:p>
          <a:p>
            <a:pPr marL="285750" indent="-285750">
              <a:buFont typeface="Arial" panose="020B0604020202020204" pitchFamily="34" charset="0"/>
              <a:buChar char="•"/>
            </a:pPr>
            <a:r>
              <a:rPr lang="en-US" sz="1400" dirty="0"/>
              <a:t>Covers education, experience, salary, and career outcomes.</a:t>
            </a:r>
          </a:p>
          <a:p>
            <a:pPr marL="285750" indent="-285750">
              <a:buFont typeface="Arial" panose="020B0604020202020204" pitchFamily="34" charset="0"/>
              <a:buChar char="•"/>
            </a:pPr>
            <a:r>
              <a:rPr lang="en-US" sz="1400" dirty="0"/>
              <a:t>Live dashboard in Looker Studio</a:t>
            </a:r>
          </a:p>
        </p:txBody>
      </p:sp>
      <p:sp>
        <p:nvSpPr>
          <p:cNvPr id="3" name="TextBox 2">
            <a:extLst>
              <a:ext uri="{FF2B5EF4-FFF2-40B4-BE49-F238E27FC236}">
                <a16:creationId xmlns:a16="http://schemas.microsoft.com/office/drawing/2014/main" id="{BE33C853-DDF4-9841-C327-AC35F4D0D688}"/>
              </a:ext>
            </a:extLst>
          </p:cNvPr>
          <p:cNvSpPr txBox="1"/>
          <p:nvPr/>
        </p:nvSpPr>
        <p:spPr>
          <a:xfrm>
            <a:off x="7245208" y="4099458"/>
            <a:ext cx="4023360" cy="1446550"/>
          </a:xfrm>
          <a:prstGeom prst="rect">
            <a:avLst/>
          </a:prstGeom>
          <a:noFill/>
        </p:spPr>
        <p:txBody>
          <a:bodyPr wrap="square" rtlCol="0">
            <a:spAutoFit/>
          </a:bodyPr>
          <a:lstStyle/>
          <a:p>
            <a:pPr marL="285750" indent="-285750">
              <a:buFont typeface="Arial" panose="020B0604020202020204" pitchFamily="34" charset="0"/>
              <a:buChar char="•"/>
            </a:pPr>
            <a:r>
              <a:rPr lang="en-US" sz="1400" dirty="0"/>
              <a:t>Distributed via Google Forms</a:t>
            </a:r>
          </a:p>
          <a:p>
            <a:pPr marL="285750" indent="-285750">
              <a:buFont typeface="Arial" panose="020B0604020202020204" pitchFamily="34" charset="0"/>
              <a:buChar char="•"/>
            </a:pPr>
            <a:r>
              <a:rPr lang="en-US" sz="1400" dirty="0"/>
              <a:t>Targets IT hiring managers</a:t>
            </a:r>
          </a:p>
          <a:p>
            <a:pPr marL="285750" indent="-285750">
              <a:buFont typeface="Arial" panose="020B0604020202020204" pitchFamily="34" charset="0"/>
              <a:buChar char="•"/>
            </a:pPr>
            <a:r>
              <a:rPr lang="en-US" sz="1400" dirty="0"/>
              <a:t>Covers hiring preferences, degree requirements, and cert value.</a:t>
            </a:r>
          </a:p>
          <a:p>
            <a:pPr marL="285750" indent="-285750">
              <a:buFont typeface="Arial" panose="020B0604020202020204" pitchFamily="34" charset="0"/>
              <a:buChar char="•"/>
            </a:pPr>
            <a:r>
              <a:rPr lang="en-US" sz="1400" dirty="0"/>
              <a:t>Live dashboard in Looker Studio</a:t>
            </a:r>
          </a:p>
          <a:p>
            <a:endParaRPr lang="en-US" dirty="0"/>
          </a:p>
        </p:txBody>
      </p:sp>
      <p:sp>
        <p:nvSpPr>
          <p:cNvPr id="7" name="Rectangle 6">
            <a:extLst>
              <a:ext uri="{FF2B5EF4-FFF2-40B4-BE49-F238E27FC236}">
                <a16:creationId xmlns:a16="http://schemas.microsoft.com/office/drawing/2014/main" id="{9222C382-D1C6-4EC8-CCF9-772DCA5F227E}"/>
              </a:ext>
            </a:extLst>
          </p:cNvPr>
          <p:cNvSpPr/>
          <p:nvPr/>
        </p:nvSpPr>
        <p:spPr>
          <a:xfrm>
            <a:off x="800695" y="5928258"/>
            <a:ext cx="10467873" cy="47867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Data Collection Status</a:t>
            </a:r>
          </a:p>
          <a:p>
            <a:pPr algn="ctr"/>
            <a:r>
              <a:rPr lang="en-US" sz="1200" dirty="0">
                <a:solidFill>
                  <a:schemeClr val="tx1"/>
                </a:solidFill>
              </a:rPr>
              <a:t>Surveys distributed – data collection in progress. Dashboard will be updated upon completion</a:t>
            </a:r>
            <a:r>
              <a:rPr lang="en-US" sz="1400" dirty="0">
                <a:solidFill>
                  <a:schemeClr val="tx1"/>
                </a:solidFill>
              </a:rPr>
              <a:t>.</a:t>
            </a:r>
          </a:p>
        </p:txBody>
      </p:sp>
    </p:spTree>
    <p:extLst>
      <p:ext uri="{BB962C8B-B14F-4D97-AF65-F5344CB8AC3E}">
        <p14:creationId xmlns:p14="http://schemas.microsoft.com/office/powerpoint/2010/main" val="926196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2A7BEE-BF20-E774-FEF4-5C61B2643171}"/>
              </a:ext>
            </a:extLst>
          </p:cNvPr>
          <p:cNvSpPr/>
          <p:nvPr/>
        </p:nvSpPr>
        <p:spPr>
          <a:xfrm>
            <a:off x="0" y="-1"/>
            <a:ext cx="12192000" cy="1818527"/>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Section 3: Employee/ Student Survey Results</a:t>
            </a:r>
          </a:p>
        </p:txBody>
      </p:sp>
      <p:sp>
        <p:nvSpPr>
          <p:cNvPr id="7" name="Rectangle 6">
            <a:extLst>
              <a:ext uri="{FF2B5EF4-FFF2-40B4-BE49-F238E27FC236}">
                <a16:creationId xmlns:a16="http://schemas.microsoft.com/office/drawing/2014/main" id="{17CD07E5-83BC-8F24-CCC2-C71E4F45573E}"/>
              </a:ext>
            </a:extLst>
          </p:cNvPr>
          <p:cNvSpPr/>
          <p:nvPr/>
        </p:nvSpPr>
        <p:spPr>
          <a:xfrm>
            <a:off x="1712199" y="3737380"/>
            <a:ext cx="9125589" cy="914400"/>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b="1" dirty="0"/>
              <a:t>Data Collection in Progress</a:t>
            </a:r>
          </a:p>
          <a:p>
            <a:pPr algn="ctr"/>
            <a:r>
              <a:rPr lang="en-US" dirty="0"/>
              <a:t>Surveys distributed – dashboard will be updated with live results upon completion</a:t>
            </a:r>
          </a:p>
        </p:txBody>
      </p:sp>
    </p:spTree>
    <p:extLst>
      <p:ext uri="{BB962C8B-B14F-4D97-AF65-F5344CB8AC3E}">
        <p14:creationId xmlns:p14="http://schemas.microsoft.com/office/powerpoint/2010/main" val="3373455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C6ABBC5-78B2-853C-FBEA-0DD3542F0CE0}"/>
              </a:ext>
            </a:extLst>
          </p:cNvPr>
          <p:cNvSpPr/>
          <p:nvPr/>
        </p:nvSpPr>
        <p:spPr>
          <a:xfrm>
            <a:off x="0" y="-1"/>
            <a:ext cx="12192000" cy="1818527"/>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Section 3: Employer Survey Results</a:t>
            </a:r>
          </a:p>
        </p:txBody>
      </p:sp>
      <p:sp>
        <p:nvSpPr>
          <p:cNvPr id="7" name="Rectangle 6">
            <a:extLst>
              <a:ext uri="{FF2B5EF4-FFF2-40B4-BE49-F238E27FC236}">
                <a16:creationId xmlns:a16="http://schemas.microsoft.com/office/drawing/2014/main" id="{D7B0635D-883A-CFF4-6E00-CA1C4CAE7F87}"/>
              </a:ext>
            </a:extLst>
          </p:cNvPr>
          <p:cNvSpPr/>
          <p:nvPr/>
        </p:nvSpPr>
        <p:spPr>
          <a:xfrm>
            <a:off x="1712199" y="3737380"/>
            <a:ext cx="9125589" cy="914400"/>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b="1" dirty="0"/>
              <a:t>Data Collection in Progress</a:t>
            </a:r>
          </a:p>
          <a:p>
            <a:pPr algn="ctr"/>
            <a:r>
              <a:rPr lang="en-US" dirty="0"/>
              <a:t>Surveys distributed – dashboard will be updated with live results upon completion</a:t>
            </a:r>
          </a:p>
        </p:txBody>
      </p:sp>
    </p:spTree>
    <p:extLst>
      <p:ext uri="{BB962C8B-B14F-4D97-AF65-F5344CB8AC3E}">
        <p14:creationId xmlns:p14="http://schemas.microsoft.com/office/powerpoint/2010/main" val="3896177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A4BFD70-B878-9D92-0460-2CE80EC5A2C5}"/>
              </a:ext>
            </a:extLst>
          </p:cNvPr>
          <p:cNvSpPr/>
          <p:nvPr/>
        </p:nvSpPr>
        <p:spPr>
          <a:xfrm>
            <a:off x="0" y="-1"/>
            <a:ext cx="12192000" cy="1818527"/>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Section 3: Job Postings Analysis</a:t>
            </a:r>
          </a:p>
        </p:txBody>
      </p:sp>
      <p:grpSp>
        <p:nvGrpSpPr>
          <p:cNvPr id="19" name="Group 18">
            <a:extLst>
              <a:ext uri="{FF2B5EF4-FFF2-40B4-BE49-F238E27FC236}">
                <a16:creationId xmlns:a16="http://schemas.microsoft.com/office/drawing/2014/main" id="{487D0318-1240-799B-C3E8-8F093F3FBD50}"/>
              </a:ext>
            </a:extLst>
          </p:cNvPr>
          <p:cNvGrpSpPr/>
          <p:nvPr/>
        </p:nvGrpSpPr>
        <p:grpSpPr>
          <a:xfrm>
            <a:off x="845667" y="2434719"/>
            <a:ext cx="10500666" cy="1097280"/>
            <a:chOff x="845667" y="2434719"/>
            <a:chExt cx="10500666" cy="1097280"/>
          </a:xfrm>
        </p:grpSpPr>
        <p:sp>
          <p:nvSpPr>
            <p:cNvPr id="6" name="Rectangle 5">
              <a:extLst>
                <a:ext uri="{FF2B5EF4-FFF2-40B4-BE49-F238E27FC236}">
                  <a16:creationId xmlns:a16="http://schemas.microsoft.com/office/drawing/2014/main" id="{A0679E2E-A3D0-215F-D6F5-6E6056F06D6E}"/>
                </a:ext>
              </a:extLst>
            </p:cNvPr>
            <p:cNvSpPr/>
            <p:nvPr/>
          </p:nvSpPr>
          <p:spPr>
            <a:xfrm>
              <a:off x="845667" y="2434719"/>
              <a:ext cx="2560320" cy="1097280"/>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2000" b="1" dirty="0"/>
                <a:t>2/12</a:t>
              </a:r>
            </a:p>
            <a:p>
              <a:pPr algn="ctr"/>
              <a:r>
                <a:rPr lang="en-US" sz="1400" dirty="0"/>
                <a:t>Strictly require a degree</a:t>
              </a:r>
            </a:p>
          </p:txBody>
        </p:sp>
        <p:sp>
          <p:nvSpPr>
            <p:cNvPr id="8" name="Rectangle 7">
              <a:extLst>
                <a:ext uri="{FF2B5EF4-FFF2-40B4-BE49-F238E27FC236}">
                  <a16:creationId xmlns:a16="http://schemas.microsoft.com/office/drawing/2014/main" id="{DFFB876E-BC7A-4540-EA01-8CDE7687F66D}"/>
                </a:ext>
              </a:extLst>
            </p:cNvPr>
            <p:cNvSpPr/>
            <p:nvPr/>
          </p:nvSpPr>
          <p:spPr>
            <a:xfrm>
              <a:off x="4815430" y="2434719"/>
              <a:ext cx="2560320" cy="1097280"/>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800" b="1" dirty="0"/>
                <a:t>9/12</a:t>
              </a:r>
            </a:p>
            <a:p>
              <a:pPr algn="ctr"/>
              <a:r>
                <a:rPr lang="en-US" sz="1400" dirty="0"/>
                <a:t>List certifications</a:t>
              </a:r>
            </a:p>
          </p:txBody>
        </p:sp>
        <p:sp>
          <p:nvSpPr>
            <p:cNvPr id="10" name="Rectangle 9">
              <a:extLst>
                <a:ext uri="{FF2B5EF4-FFF2-40B4-BE49-F238E27FC236}">
                  <a16:creationId xmlns:a16="http://schemas.microsoft.com/office/drawing/2014/main" id="{107FC929-8432-2C7A-6D0F-66113027EDA5}"/>
                </a:ext>
              </a:extLst>
            </p:cNvPr>
            <p:cNvSpPr/>
            <p:nvPr/>
          </p:nvSpPr>
          <p:spPr>
            <a:xfrm>
              <a:off x="8786013" y="2434719"/>
              <a:ext cx="2560320" cy="1097280"/>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800" b="1" dirty="0"/>
                <a:t>10/12</a:t>
              </a:r>
            </a:p>
            <a:p>
              <a:pPr algn="ctr"/>
              <a:r>
                <a:rPr lang="en-US" sz="1400" dirty="0"/>
                <a:t>Open to non-degree candidates</a:t>
              </a:r>
            </a:p>
          </p:txBody>
        </p:sp>
      </p:grpSp>
      <p:sp>
        <p:nvSpPr>
          <p:cNvPr id="11" name="TextBox 10">
            <a:extLst>
              <a:ext uri="{FF2B5EF4-FFF2-40B4-BE49-F238E27FC236}">
                <a16:creationId xmlns:a16="http://schemas.microsoft.com/office/drawing/2014/main" id="{1321E149-8A87-D799-A7EB-17BC3559D068}"/>
              </a:ext>
            </a:extLst>
          </p:cNvPr>
          <p:cNvSpPr txBox="1"/>
          <p:nvPr/>
        </p:nvSpPr>
        <p:spPr>
          <a:xfrm>
            <a:off x="754841" y="3884666"/>
            <a:ext cx="1148263" cy="307777"/>
          </a:xfrm>
          <a:prstGeom prst="rect">
            <a:avLst/>
          </a:prstGeom>
          <a:noFill/>
        </p:spPr>
        <p:txBody>
          <a:bodyPr wrap="none" rtlCol="0">
            <a:spAutoFit/>
          </a:bodyPr>
          <a:lstStyle/>
          <a:p>
            <a:r>
              <a:rPr lang="en-US" sz="1400" dirty="0">
                <a:solidFill>
                  <a:srgbClr val="1B3A4B"/>
                </a:solidFill>
              </a:rPr>
              <a:t>Key Findings</a:t>
            </a:r>
          </a:p>
        </p:txBody>
      </p:sp>
      <p:cxnSp>
        <p:nvCxnSpPr>
          <p:cNvPr id="13" name="Straight Connector 12">
            <a:extLst>
              <a:ext uri="{FF2B5EF4-FFF2-40B4-BE49-F238E27FC236}">
                <a16:creationId xmlns:a16="http://schemas.microsoft.com/office/drawing/2014/main" id="{3B67D532-CB99-F386-7BE3-521A26477B43}"/>
              </a:ext>
            </a:extLst>
          </p:cNvPr>
          <p:cNvCxnSpPr>
            <a:cxnSpLocks/>
          </p:cNvCxnSpPr>
          <p:nvPr/>
        </p:nvCxnSpPr>
        <p:spPr>
          <a:xfrm>
            <a:off x="845667" y="4240606"/>
            <a:ext cx="10500666" cy="0"/>
          </a:xfrm>
          <a:prstGeom prst="line">
            <a:avLst/>
          </a:prstGeom>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2FC6C55E-2760-179F-C349-13F7BD07A50B}"/>
              </a:ext>
            </a:extLst>
          </p:cNvPr>
          <p:cNvSpPr txBox="1"/>
          <p:nvPr/>
        </p:nvSpPr>
        <p:spPr>
          <a:xfrm>
            <a:off x="845667" y="4713149"/>
            <a:ext cx="10500665"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Only 2 out of the 12 jobs posting strictly require a degree</a:t>
            </a:r>
          </a:p>
          <a:p>
            <a:pPr marL="285750" indent="-285750">
              <a:buFont typeface="Arial" panose="020B0604020202020204" pitchFamily="34" charset="0"/>
              <a:buChar char="•"/>
            </a:pPr>
            <a:r>
              <a:rPr lang="en-US" sz="1400" dirty="0"/>
              <a:t>10 out of 12 employers are open to candidates without a traditional degree</a:t>
            </a:r>
          </a:p>
          <a:p>
            <a:pPr marL="285750" indent="-285750">
              <a:buFont typeface="Arial" panose="020B0604020202020204" pitchFamily="34" charset="0"/>
              <a:buChar char="•"/>
            </a:pPr>
            <a:r>
              <a:rPr lang="en-US" sz="1400" dirty="0"/>
              <a:t>9 out of 12 postings list certifications as required or preferred</a:t>
            </a:r>
          </a:p>
          <a:p>
            <a:pPr marL="285750" indent="-285750">
              <a:buFont typeface="Arial" panose="020B0604020202020204" pitchFamily="34" charset="0"/>
              <a:buChar char="•"/>
            </a:pPr>
            <a:r>
              <a:rPr lang="en-US" sz="1400" dirty="0"/>
              <a:t>Most common certs: CompTIA, Microsoft, Cisco, AWS, Azure</a:t>
            </a:r>
          </a:p>
          <a:p>
            <a:pPr marL="285750" indent="-285750">
              <a:buFont typeface="Arial" panose="020B0604020202020204" pitchFamily="34" charset="0"/>
              <a:buChar char="•"/>
            </a:pPr>
            <a:r>
              <a:rPr lang="en-US" sz="1400" dirty="0"/>
              <a:t>Roles reviewed: IT Support Specialist, Systems Administrator, Network Engineer</a:t>
            </a:r>
          </a:p>
        </p:txBody>
      </p:sp>
      <p:sp>
        <p:nvSpPr>
          <p:cNvPr id="18" name="Rectangle 17">
            <a:extLst>
              <a:ext uri="{FF2B5EF4-FFF2-40B4-BE49-F238E27FC236}">
                <a16:creationId xmlns:a16="http://schemas.microsoft.com/office/drawing/2014/main" id="{2FA8AF05-C941-D9C5-B1BD-BC98B8D73FEA}"/>
              </a:ext>
            </a:extLst>
          </p:cNvPr>
          <p:cNvSpPr/>
          <p:nvPr/>
        </p:nvSpPr>
        <p:spPr>
          <a:xfrm>
            <a:off x="3809590" y="6205487"/>
            <a:ext cx="4572000" cy="457200"/>
          </a:xfrm>
          <a:prstGeom prst="rect">
            <a:avLst/>
          </a:prstGeom>
          <a:solidFill>
            <a:schemeClr val="bg1">
              <a:lumMod val="85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en-US" sz="1200" dirty="0"/>
              <a:t>Source: LinkedIn job postings – Boston area, 12 postings reviewed</a:t>
            </a:r>
          </a:p>
        </p:txBody>
      </p:sp>
    </p:spTree>
    <p:extLst>
      <p:ext uri="{BB962C8B-B14F-4D97-AF65-F5344CB8AC3E}">
        <p14:creationId xmlns:p14="http://schemas.microsoft.com/office/powerpoint/2010/main" val="2961188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0F08EF-500B-139F-876B-C90CC0ED6168}"/>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The Growth of IT Employment</a:t>
            </a:r>
          </a:p>
        </p:txBody>
      </p:sp>
      <p:sp>
        <p:nvSpPr>
          <p:cNvPr id="3" name="Content Placeholder 2">
            <a:extLst>
              <a:ext uri="{FF2B5EF4-FFF2-40B4-BE49-F238E27FC236}">
                <a16:creationId xmlns:a16="http://schemas.microsoft.com/office/drawing/2014/main" id="{663174A8-7AE6-BB3C-DA00-8060A850DFEF}"/>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0" indent="0">
              <a:buNone/>
            </a:pPr>
            <a:r>
              <a:rPr lang="en-US" sz="1900"/>
              <a:t>356,700 new IT positions projected </a:t>
            </a:r>
            <a:r>
              <a:rPr lang="en-US" sz="1900" err="1"/>
              <a:t>annuall</a:t>
            </a:r>
            <a:r>
              <a:rPr lang="en-US" sz="1900"/>
              <a:t>y through 2023 (</a:t>
            </a:r>
            <a:r>
              <a:rPr lang="en-US" sz="1900" i="1"/>
              <a:t>U.S Bureau of Labor Statistics</a:t>
            </a:r>
            <a:r>
              <a:rPr lang="en-US" sz="1900"/>
              <a:t>).</a:t>
            </a:r>
          </a:p>
          <a:p>
            <a:pPr marL="0" indent="0">
              <a:buNone/>
            </a:pPr>
            <a:endParaRPr lang="en-US" sz="1900"/>
          </a:p>
          <a:p>
            <a:pPr marL="0" indent="0">
              <a:buNone/>
            </a:pPr>
            <a:r>
              <a:rPr lang="en-US" sz="1900" b="1"/>
              <a:t>Fastest-growing roles: </a:t>
            </a:r>
            <a:endParaRPr lang="en-US"/>
          </a:p>
          <a:p>
            <a:r>
              <a:rPr lang="en-US" sz="1900"/>
              <a:t>Information Security: </a:t>
            </a:r>
            <a:r>
              <a:rPr lang="en-US" sz="1900" b="1"/>
              <a:t>33% Increase </a:t>
            </a:r>
          </a:p>
          <a:p>
            <a:r>
              <a:rPr lang="en-US" sz="1900"/>
              <a:t>Software Development: </a:t>
            </a:r>
            <a:r>
              <a:rPr lang="en-US" sz="1900" b="1"/>
              <a:t>17% Increase </a:t>
            </a:r>
          </a:p>
          <a:p>
            <a:r>
              <a:rPr lang="en-US" sz="1900"/>
              <a:t>Web Roles: </a:t>
            </a:r>
            <a:r>
              <a:rPr lang="en-US" sz="1900" b="1"/>
              <a:t>18% Increase</a:t>
            </a:r>
          </a:p>
          <a:p>
            <a:pPr marL="0" indent="0">
              <a:buNone/>
            </a:pPr>
            <a:endParaRPr lang="en-US" sz="1900"/>
          </a:p>
          <a:p>
            <a:pPr marL="0" indent="0">
              <a:buNone/>
            </a:pPr>
            <a:r>
              <a:rPr lang="en-US" sz="1900"/>
              <a:t>There is a demand for qualified IT professionals. The talent shortage is creating an opportunity for those interested in the field. However, it is also putting pressure on employers to rethink how they hire. </a:t>
            </a:r>
          </a:p>
        </p:txBody>
      </p:sp>
    </p:spTree>
    <p:extLst>
      <p:ext uri="{BB962C8B-B14F-4D97-AF65-F5344CB8AC3E}">
        <p14:creationId xmlns:p14="http://schemas.microsoft.com/office/powerpoint/2010/main" val="543039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FD36B5-8D68-8F9E-FD0A-A855CEADCA88}"/>
              </a:ext>
            </a:extLst>
          </p:cNvPr>
          <p:cNvSpPr/>
          <p:nvPr/>
        </p:nvSpPr>
        <p:spPr>
          <a:xfrm>
            <a:off x="0" y="-1"/>
            <a:ext cx="12192000" cy="1818527"/>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Section 3: Salary Data</a:t>
            </a:r>
          </a:p>
        </p:txBody>
      </p:sp>
      <p:sp>
        <p:nvSpPr>
          <p:cNvPr id="8" name="Rectangle 7">
            <a:extLst>
              <a:ext uri="{FF2B5EF4-FFF2-40B4-BE49-F238E27FC236}">
                <a16:creationId xmlns:a16="http://schemas.microsoft.com/office/drawing/2014/main" id="{4EEA2B9D-8566-DD43-6601-3F4650AC76DE}"/>
              </a:ext>
            </a:extLst>
          </p:cNvPr>
          <p:cNvSpPr/>
          <p:nvPr/>
        </p:nvSpPr>
        <p:spPr>
          <a:xfrm>
            <a:off x="1232837" y="2137179"/>
            <a:ext cx="1828800" cy="2194560"/>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Network Engineer</a:t>
            </a:r>
          </a:p>
          <a:p>
            <a:pPr algn="ctr"/>
            <a:endParaRPr lang="en-US" sz="1100" dirty="0">
              <a:solidFill>
                <a:schemeClr val="bg1"/>
              </a:solidFill>
            </a:endParaRPr>
          </a:p>
          <a:p>
            <a:pPr algn="ctr"/>
            <a:r>
              <a:rPr lang="en-US" sz="1100" dirty="0">
                <a:solidFill>
                  <a:schemeClr val="accent2"/>
                </a:solidFill>
              </a:rPr>
              <a:t>Glassdoor</a:t>
            </a:r>
          </a:p>
          <a:p>
            <a:pPr algn="ctr"/>
            <a:r>
              <a:rPr lang="en-US" sz="1100" b="1" dirty="0">
                <a:solidFill>
                  <a:schemeClr val="bg1"/>
                </a:solidFill>
              </a:rPr>
              <a:t>$120,749</a:t>
            </a:r>
          </a:p>
          <a:p>
            <a:pPr algn="ctr"/>
            <a:r>
              <a:rPr lang="en-US" sz="1100" dirty="0">
                <a:solidFill>
                  <a:schemeClr val="accent1">
                    <a:lumMod val="60000"/>
                    <a:lumOff val="40000"/>
                  </a:schemeClr>
                </a:solidFill>
              </a:rPr>
              <a:t>Indeed</a:t>
            </a:r>
          </a:p>
          <a:p>
            <a:pPr algn="ctr"/>
            <a:r>
              <a:rPr lang="en-US" sz="1100" b="1" dirty="0">
                <a:solidFill>
                  <a:schemeClr val="bg1"/>
                </a:solidFill>
              </a:rPr>
              <a:t> $114,321</a:t>
            </a:r>
          </a:p>
          <a:p>
            <a:pPr algn="ctr"/>
            <a:r>
              <a:rPr lang="en-US" sz="1100" dirty="0">
                <a:solidFill>
                  <a:srgbClr val="00B050"/>
                </a:solidFill>
              </a:rPr>
              <a:t>BLS Median</a:t>
            </a:r>
          </a:p>
          <a:p>
            <a:pPr algn="ctr"/>
            <a:r>
              <a:rPr lang="en-US" sz="1100" b="1" dirty="0">
                <a:solidFill>
                  <a:schemeClr val="bg1"/>
                </a:solidFill>
              </a:rPr>
              <a:t>$130,390</a:t>
            </a:r>
          </a:p>
        </p:txBody>
      </p:sp>
      <p:sp>
        <p:nvSpPr>
          <p:cNvPr id="10" name="Rectangle 9">
            <a:extLst>
              <a:ext uri="{FF2B5EF4-FFF2-40B4-BE49-F238E27FC236}">
                <a16:creationId xmlns:a16="http://schemas.microsoft.com/office/drawing/2014/main" id="{597416C0-A2D5-BF29-BF08-868025CE095B}"/>
              </a:ext>
            </a:extLst>
          </p:cNvPr>
          <p:cNvSpPr/>
          <p:nvPr/>
        </p:nvSpPr>
        <p:spPr>
          <a:xfrm>
            <a:off x="3865346" y="2137179"/>
            <a:ext cx="1828800" cy="2194560"/>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System Administrator</a:t>
            </a:r>
          </a:p>
          <a:p>
            <a:pPr algn="ctr"/>
            <a:endParaRPr lang="en-US" sz="1200" dirty="0">
              <a:solidFill>
                <a:schemeClr val="bg1"/>
              </a:solidFill>
            </a:endParaRPr>
          </a:p>
          <a:p>
            <a:pPr algn="ctr"/>
            <a:r>
              <a:rPr lang="en-US" sz="1100" dirty="0">
                <a:solidFill>
                  <a:schemeClr val="accent2"/>
                </a:solidFill>
              </a:rPr>
              <a:t>Glassdoor</a:t>
            </a:r>
          </a:p>
          <a:p>
            <a:pPr algn="ctr"/>
            <a:r>
              <a:rPr lang="en-US" sz="1100" b="1" dirty="0">
                <a:solidFill>
                  <a:schemeClr val="bg1"/>
                </a:solidFill>
              </a:rPr>
              <a:t>$105,082</a:t>
            </a:r>
          </a:p>
          <a:p>
            <a:pPr algn="ctr"/>
            <a:r>
              <a:rPr lang="en-US" sz="1100" dirty="0">
                <a:solidFill>
                  <a:schemeClr val="accent1">
                    <a:lumMod val="60000"/>
                    <a:lumOff val="40000"/>
                  </a:schemeClr>
                </a:solidFill>
              </a:rPr>
              <a:t>Indeed</a:t>
            </a:r>
          </a:p>
          <a:p>
            <a:pPr algn="ctr"/>
            <a:r>
              <a:rPr lang="en-US" sz="1100" b="1" dirty="0">
                <a:solidFill>
                  <a:schemeClr val="bg1"/>
                </a:solidFill>
              </a:rPr>
              <a:t> $96,800</a:t>
            </a:r>
          </a:p>
          <a:p>
            <a:pPr algn="ctr"/>
            <a:r>
              <a:rPr lang="en-US" sz="1100" dirty="0">
                <a:solidFill>
                  <a:srgbClr val="00B050"/>
                </a:solidFill>
              </a:rPr>
              <a:t>BLS Median</a:t>
            </a:r>
          </a:p>
          <a:p>
            <a:pPr algn="ctr"/>
            <a:r>
              <a:rPr lang="en-US" sz="1100" b="1" dirty="0">
                <a:solidFill>
                  <a:schemeClr val="bg1"/>
                </a:solidFill>
              </a:rPr>
              <a:t>$96,800</a:t>
            </a:r>
            <a:endParaRPr lang="en-US" sz="1100" dirty="0"/>
          </a:p>
        </p:txBody>
      </p:sp>
      <p:sp>
        <p:nvSpPr>
          <p:cNvPr id="12" name="Rectangle 11">
            <a:extLst>
              <a:ext uri="{FF2B5EF4-FFF2-40B4-BE49-F238E27FC236}">
                <a16:creationId xmlns:a16="http://schemas.microsoft.com/office/drawing/2014/main" id="{D70FE1F5-DFE2-DAFA-6A25-DB9B044C3B65}"/>
              </a:ext>
            </a:extLst>
          </p:cNvPr>
          <p:cNvSpPr/>
          <p:nvPr/>
        </p:nvSpPr>
        <p:spPr>
          <a:xfrm>
            <a:off x="9130363" y="2137179"/>
            <a:ext cx="1828800" cy="2194560"/>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Cybersecurity Analyst</a:t>
            </a:r>
          </a:p>
          <a:p>
            <a:pPr algn="ctr"/>
            <a:endParaRPr lang="en-US" sz="1200" dirty="0">
              <a:solidFill>
                <a:schemeClr val="bg1"/>
              </a:solidFill>
            </a:endParaRPr>
          </a:p>
          <a:p>
            <a:pPr algn="ctr"/>
            <a:r>
              <a:rPr lang="en-US" sz="1100" dirty="0">
                <a:solidFill>
                  <a:schemeClr val="accent2"/>
                </a:solidFill>
              </a:rPr>
              <a:t>Glassdoor</a:t>
            </a:r>
          </a:p>
          <a:p>
            <a:pPr algn="ctr"/>
            <a:r>
              <a:rPr lang="en-US" sz="1100" b="1" dirty="0">
                <a:solidFill>
                  <a:schemeClr val="bg1"/>
                </a:solidFill>
              </a:rPr>
              <a:t>$138,664</a:t>
            </a:r>
          </a:p>
          <a:p>
            <a:pPr algn="ctr"/>
            <a:r>
              <a:rPr lang="en-US" sz="1100" dirty="0">
                <a:solidFill>
                  <a:schemeClr val="accent1">
                    <a:lumMod val="60000"/>
                    <a:lumOff val="40000"/>
                  </a:schemeClr>
                </a:solidFill>
              </a:rPr>
              <a:t>Indeed</a:t>
            </a:r>
          </a:p>
          <a:p>
            <a:pPr algn="ctr"/>
            <a:r>
              <a:rPr lang="en-US" sz="1100" b="1" dirty="0">
                <a:solidFill>
                  <a:schemeClr val="bg1"/>
                </a:solidFill>
              </a:rPr>
              <a:t> $105,676</a:t>
            </a:r>
          </a:p>
          <a:p>
            <a:pPr algn="ctr"/>
            <a:r>
              <a:rPr lang="en-US" sz="1100" dirty="0">
                <a:solidFill>
                  <a:srgbClr val="00B050"/>
                </a:solidFill>
              </a:rPr>
              <a:t>BLS Median</a:t>
            </a:r>
          </a:p>
          <a:p>
            <a:pPr algn="ctr"/>
            <a:r>
              <a:rPr lang="en-US" sz="1100" b="1" dirty="0">
                <a:solidFill>
                  <a:schemeClr val="bg1"/>
                </a:solidFill>
              </a:rPr>
              <a:t>$127,610</a:t>
            </a:r>
            <a:endParaRPr lang="en-US" sz="1100" dirty="0"/>
          </a:p>
        </p:txBody>
      </p:sp>
      <p:sp>
        <p:nvSpPr>
          <p:cNvPr id="14" name="Rectangle 13">
            <a:extLst>
              <a:ext uri="{FF2B5EF4-FFF2-40B4-BE49-F238E27FC236}">
                <a16:creationId xmlns:a16="http://schemas.microsoft.com/office/drawing/2014/main" id="{E2C070F7-ADB9-3F06-2303-5FA710530FE0}"/>
              </a:ext>
            </a:extLst>
          </p:cNvPr>
          <p:cNvSpPr/>
          <p:nvPr/>
        </p:nvSpPr>
        <p:spPr>
          <a:xfrm>
            <a:off x="6497855" y="2137179"/>
            <a:ext cx="1828800" cy="2194560"/>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IT Support Specialist</a:t>
            </a:r>
          </a:p>
          <a:p>
            <a:pPr algn="ctr"/>
            <a:endParaRPr lang="en-US" sz="1200" dirty="0">
              <a:solidFill>
                <a:schemeClr val="bg1"/>
              </a:solidFill>
            </a:endParaRPr>
          </a:p>
          <a:p>
            <a:pPr algn="ctr"/>
            <a:r>
              <a:rPr lang="en-US" sz="1100" dirty="0">
                <a:solidFill>
                  <a:schemeClr val="accent2"/>
                </a:solidFill>
              </a:rPr>
              <a:t>Glassdoor</a:t>
            </a:r>
          </a:p>
          <a:p>
            <a:pPr algn="ctr"/>
            <a:r>
              <a:rPr lang="en-US" sz="1100" b="1" dirty="0">
                <a:solidFill>
                  <a:schemeClr val="bg1"/>
                </a:solidFill>
              </a:rPr>
              <a:t>$61,550</a:t>
            </a:r>
          </a:p>
          <a:p>
            <a:pPr algn="ctr"/>
            <a:r>
              <a:rPr lang="en-US" sz="1100" dirty="0">
                <a:solidFill>
                  <a:schemeClr val="accent1">
                    <a:lumMod val="60000"/>
                    <a:lumOff val="40000"/>
                  </a:schemeClr>
                </a:solidFill>
              </a:rPr>
              <a:t>Indeed</a:t>
            </a:r>
          </a:p>
          <a:p>
            <a:pPr algn="ctr"/>
            <a:r>
              <a:rPr lang="en-US" sz="1100" b="1" dirty="0">
                <a:solidFill>
                  <a:schemeClr val="bg1"/>
                </a:solidFill>
              </a:rPr>
              <a:t> $61,550</a:t>
            </a:r>
          </a:p>
          <a:p>
            <a:pPr algn="ctr"/>
            <a:r>
              <a:rPr lang="en-US" sz="1100" dirty="0">
                <a:solidFill>
                  <a:srgbClr val="00B050"/>
                </a:solidFill>
              </a:rPr>
              <a:t>BLS Median</a:t>
            </a:r>
          </a:p>
          <a:p>
            <a:pPr algn="ctr"/>
            <a:r>
              <a:rPr lang="en-US" sz="1100" b="1" dirty="0">
                <a:solidFill>
                  <a:schemeClr val="bg1"/>
                </a:solidFill>
              </a:rPr>
              <a:t>$61,550</a:t>
            </a:r>
            <a:endParaRPr lang="en-US" sz="1100" dirty="0"/>
          </a:p>
        </p:txBody>
      </p:sp>
      <p:cxnSp>
        <p:nvCxnSpPr>
          <p:cNvPr id="41" name="Straight Connector 40">
            <a:extLst>
              <a:ext uri="{FF2B5EF4-FFF2-40B4-BE49-F238E27FC236}">
                <a16:creationId xmlns:a16="http://schemas.microsoft.com/office/drawing/2014/main" id="{8868D758-1B1B-10E6-B333-1659016F9943}"/>
              </a:ext>
            </a:extLst>
          </p:cNvPr>
          <p:cNvCxnSpPr>
            <a:cxnSpLocks/>
          </p:cNvCxnSpPr>
          <p:nvPr/>
        </p:nvCxnSpPr>
        <p:spPr>
          <a:xfrm>
            <a:off x="1371600" y="2804984"/>
            <a:ext cx="1563130" cy="0"/>
          </a:xfrm>
          <a:prstGeom prst="line">
            <a:avLst/>
          </a:prstGeom>
        </p:spPr>
        <p:style>
          <a:lnRef idx="2">
            <a:schemeClr val="accent1"/>
          </a:lnRef>
          <a:fillRef idx="0">
            <a:schemeClr val="accent1"/>
          </a:fillRef>
          <a:effectRef idx="1">
            <a:schemeClr val="accent1"/>
          </a:effectRef>
          <a:fontRef idx="minor">
            <a:schemeClr val="tx1"/>
          </a:fontRef>
        </p:style>
      </p:cxnSp>
      <p:sp>
        <p:nvSpPr>
          <p:cNvPr id="44" name="Rectangle 43">
            <a:extLst>
              <a:ext uri="{FF2B5EF4-FFF2-40B4-BE49-F238E27FC236}">
                <a16:creationId xmlns:a16="http://schemas.microsoft.com/office/drawing/2014/main" id="{898CD42F-5484-B17A-CB85-ECC4699D6D61}"/>
              </a:ext>
            </a:extLst>
          </p:cNvPr>
          <p:cNvSpPr/>
          <p:nvPr/>
        </p:nvSpPr>
        <p:spPr>
          <a:xfrm>
            <a:off x="1232837" y="5121875"/>
            <a:ext cx="9726326" cy="673443"/>
          </a:xfrm>
          <a:prstGeom prst="rect">
            <a:avLst/>
          </a:prstGeom>
          <a:solidFill>
            <a:srgbClr val="E87722"/>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sz="1200" b="1" dirty="0"/>
          </a:p>
          <a:p>
            <a:pPr algn="ctr"/>
            <a:r>
              <a:rPr lang="en-US" sz="1200" b="1" dirty="0"/>
              <a:t>Key Finding</a:t>
            </a:r>
          </a:p>
          <a:p>
            <a:pPr algn="ctr"/>
            <a:r>
              <a:rPr lang="en-US" sz="1200" dirty="0"/>
              <a:t>Boston IT salaries trend above national average – certifications and experience are key factors</a:t>
            </a:r>
          </a:p>
          <a:p>
            <a:pPr algn="ctr"/>
            <a:endParaRPr lang="en-US" dirty="0"/>
          </a:p>
        </p:txBody>
      </p:sp>
      <p:sp>
        <p:nvSpPr>
          <p:cNvPr id="45" name="Rectangle 44">
            <a:extLst>
              <a:ext uri="{FF2B5EF4-FFF2-40B4-BE49-F238E27FC236}">
                <a16:creationId xmlns:a16="http://schemas.microsoft.com/office/drawing/2014/main" id="{B8E6C9B9-C610-9070-4C5B-63D8B56D0A9D}"/>
              </a:ext>
            </a:extLst>
          </p:cNvPr>
          <p:cNvSpPr/>
          <p:nvPr/>
        </p:nvSpPr>
        <p:spPr>
          <a:xfrm>
            <a:off x="1232837" y="6252519"/>
            <a:ext cx="9726326" cy="4572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50000"/>
                    <a:lumOff val="50000"/>
                  </a:schemeClr>
                </a:solidFill>
              </a:rPr>
              <a:t>Source: Glassdoor, Indeed, Bureau of Labor Statistics, Boston, MA Area</a:t>
            </a:r>
          </a:p>
        </p:txBody>
      </p:sp>
      <p:cxnSp>
        <p:nvCxnSpPr>
          <p:cNvPr id="46" name="Straight Connector 45">
            <a:extLst>
              <a:ext uri="{FF2B5EF4-FFF2-40B4-BE49-F238E27FC236}">
                <a16:creationId xmlns:a16="http://schemas.microsoft.com/office/drawing/2014/main" id="{4DCD577D-4962-9AB0-BF20-0C32982968BA}"/>
              </a:ext>
            </a:extLst>
          </p:cNvPr>
          <p:cNvCxnSpPr>
            <a:cxnSpLocks/>
          </p:cNvCxnSpPr>
          <p:nvPr/>
        </p:nvCxnSpPr>
        <p:spPr>
          <a:xfrm>
            <a:off x="3989173" y="2804984"/>
            <a:ext cx="156313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7E79699-B842-7531-2E51-3859B94AAC63}"/>
              </a:ext>
            </a:extLst>
          </p:cNvPr>
          <p:cNvCxnSpPr>
            <a:cxnSpLocks/>
          </p:cNvCxnSpPr>
          <p:nvPr/>
        </p:nvCxnSpPr>
        <p:spPr>
          <a:xfrm>
            <a:off x="6621162" y="2809103"/>
            <a:ext cx="156313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20F2E851-C3DE-4979-4FA6-C6657418DE07}"/>
              </a:ext>
            </a:extLst>
          </p:cNvPr>
          <p:cNvCxnSpPr>
            <a:cxnSpLocks/>
          </p:cNvCxnSpPr>
          <p:nvPr/>
        </p:nvCxnSpPr>
        <p:spPr>
          <a:xfrm>
            <a:off x="9269627" y="2804984"/>
            <a:ext cx="156313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9512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D3009B-E68A-47D1-63B6-9CFE741ED14A}"/>
              </a:ext>
            </a:extLst>
          </p:cNvPr>
          <p:cNvSpPr/>
          <p:nvPr/>
        </p:nvSpPr>
        <p:spPr>
          <a:xfrm>
            <a:off x="0" y="-1"/>
            <a:ext cx="12192000" cy="1818527"/>
          </a:xfrm>
          <a:prstGeom prst="rect">
            <a:avLst/>
          </a:prstGeom>
          <a:solidFill>
            <a:srgbClr val="1B3A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mj-lt"/>
              </a:rPr>
              <a:t>Section 3: Industry Reports and Academic Studies</a:t>
            </a:r>
          </a:p>
        </p:txBody>
      </p:sp>
      <p:grpSp>
        <p:nvGrpSpPr>
          <p:cNvPr id="12" name="Group 11">
            <a:extLst>
              <a:ext uri="{FF2B5EF4-FFF2-40B4-BE49-F238E27FC236}">
                <a16:creationId xmlns:a16="http://schemas.microsoft.com/office/drawing/2014/main" id="{A817B6AB-AA8F-6954-8E45-2E25488D5026}"/>
              </a:ext>
            </a:extLst>
          </p:cNvPr>
          <p:cNvGrpSpPr/>
          <p:nvPr/>
        </p:nvGrpSpPr>
        <p:grpSpPr>
          <a:xfrm>
            <a:off x="1009134" y="2786449"/>
            <a:ext cx="10173732" cy="457200"/>
            <a:chOff x="1009134" y="2786449"/>
            <a:chExt cx="10173732" cy="457200"/>
          </a:xfrm>
        </p:grpSpPr>
        <p:sp>
          <p:nvSpPr>
            <p:cNvPr id="6" name="Rectangle 5">
              <a:extLst>
                <a:ext uri="{FF2B5EF4-FFF2-40B4-BE49-F238E27FC236}">
                  <a16:creationId xmlns:a16="http://schemas.microsoft.com/office/drawing/2014/main" id="{79DD224E-CED0-93E4-A8AF-3738829F8BC6}"/>
                </a:ext>
              </a:extLst>
            </p:cNvPr>
            <p:cNvSpPr/>
            <p:nvPr/>
          </p:nvSpPr>
          <p:spPr>
            <a:xfrm>
              <a:off x="1009134" y="2786449"/>
              <a:ext cx="4114800" cy="457200"/>
            </a:xfrm>
            <a:prstGeom prst="rect">
              <a:avLst/>
            </a:prstGeom>
            <a:solidFill>
              <a:srgbClr val="1A8F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Industry Reports</a:t>
              </a:r>
            </a:p>
          </p:txBody>
        </p:sp>
        <p:sp>
          <p:nvSpPr>
            <p:cNvPr id="10" name="Rectangle 9">
              <a:extLst>
                <a:ext uri="{FF2B5EF4-FFF2-40B4-BE49-F238E27FC236}">
                  <a16:creationId xmlns:a16="http://schemas.microsoft.com/office/drawing/2014/main" id="{3625CB56-3A4B-CDA9-F211-641FB879A148}"/>
                </a:ext>
              </a:extLst>
            </p:cNvPr>
            <p:cNvSpPr/>
            <p:nvPr/>
          </p:nvSpPr>
          <p:spPr>
            <a:xfrm>
              <a:off x="7068066" y="2786449"/>
              <a:ext cx="4114800" cy="457200"/>
            </a:xfrm>
            <a:prstGeom prst="rect">
              <a:avLst/>
            </a:prstGeom>
            <a:solidFill>
              <a:srgbClr val="7B2D8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Academic Studies</a:t>
              </a:r>
            </a:p>
          </p:txBody>
        </p:sp>
      </p:grpSp>
      <p:sp>
        <p:nvSpPr>
          <p:cNvPr id="13" name="TextBox 12">
            <a:extLst>
              <a:ext uri="{FF2B5EF4-FFF2-40B4-BE49-F238E27FC236}">
                <a16:creationId xmlns:a16="http://schemas.microsoft.com/office/drawing/2014/main" id="{0B058A95-1E79-B886-D37B-32824AB3F462}"/>
              </a:ext>
            </a:extLst>
          </p:cNvPr>
          <p:cNvSpPr txBox="1"/>
          <p:nvPr/>
        </p:nvSpPr>
        <p:spPr>
          <a:xfrm>
            <a:off x="1009134" y="3793524"/>
            <a:ext cx="4114800" cy="1446550"/>
          </a:xfrm>
          <a:prstGeom prst="rect">
            <a:avLst/>
          </a:prstGeom>
          <a:noFill/>
        </p:spPr>
        <p:txBody>
          <a:bodyPr wrap="square" rtlCol="0">
            <a:spAutoFit/>
          </a:bodyPr>
          <a:lstStyle/>
          <a:p>
            <a:pPr marL="285750" indent="-285750">
              <a:buFont typeface="Arial" panose="020B0604020202020204" pitchFamily="34" charset="0"/>
              <a:buChar char="•"/>
            </a:pPr>
            <a:r>
              <a:rPr lang="en-US" sz="1100" dirty="0">
                <a:solidFill>
                  <a:schemeClr val="tx1">
                    <a:lumMod val="65000"/>
                    <a:lumOff val="35000"/>
                  </a:schemeClr>
                </a:solidFill>
              </a:rPr>
              <a:t>67% of IT Hiring managers value certifications when evaluating candidates</a:t>
            </a:r>
          </a:p>
          <a:p>
            <a:pPr marL="285750" indent="-285750">
              <a:buFont typeface="Arial" panose="020B0604020202020204" pitchFamily="34" charset="0"/>
              <a:buChar char="•"/>
            </a:pPr>
            <a:r>
              <a:rPr lang="en-US" sz="1100" dirty="0">
                <a:solidFill>
                  <a:schemeClr val="tx1">
                    <a:lumMod val="65000"/>
                    <a:lumOff val="35000"/>
                  </a:schemeClr>
                </a:solidFill>
              </a:rPr>
              <a:t>Cybersecurity, cloud computing, and data analytics are the 3 fasting growing IT skills</a:t>
            </a:r>
          </a:p>
          <a:p>
            <a:pPr marL="285750" indent="-285750">
              <a:buFont typeface="Arial" panose="020B0604020202020204" pitchFamily="34" charset="0"/>
              <a:buChar char="•"/>
            </a:pPr>
            <a:r>
              <a:rPr lang="en-US" sz="1100" dirty="0">
                <a:solidFill>
                  <a:schemeClr val="tx1">
                    <a:lumMod val="65000"/>
                    <a:lumOff val="35000"/>
                  </a:schemeClr>
                </a:solidFill>
              </a:rPr>
              <a:t>IT industry expected to grow 10% through 2030, adding 700,00+ new jobs</a:t>
            </a:r>
          </a:p>
          <a:p>
            <a:pPr marL="285750" indent="-285750">
              <a:buFont typeface="Arial" panose="020B0604020202020204" pitchFamily="34" charset="0"/>
              <a:buChar char="•"/>
            </a:pPr>
            <a:r>
              <a:rPr lang="en-US" sz="1100" dirty="0">
                <a:solidFill>
                  <a:schemeClr val="tx1">
                    <a:lumMod val="65000"/>
                    <a:lumOff val="35000"/>
                  </a:schemeClr>
                </a:solidFill>
              </a:rPr>
              <a:t>BLS median IT pay ranges from $61, 500 to $140,910 depending on role.</a:t>
            </a:r>
          </a:p>
        </p:txBody>
      </p:sp>
    </p:spTree>
    <p:extLst>
      <p:ext uri="{BB962C8B-B14F-4D97-AF65-F5344CB8AC3E}">
        <p14:creationId xmlns:p14="http://schemas.microsoft.com/office/powerpoint/2010/main" val="1959774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3">
            <a:extLst>
              <a:ext uri="{FF2B5EF4-FFF2-40B4-BE49-F238E27FC236}">
                <a16:creationId xmlns:a16="http://schemas.microsoft.com/office/drawing/2014/main" id="{D8FE3113-3BCE-BF66-F0E2-2D42130F3545}"/>
              </a:ext>
            </a:extLst>
          </p:cNvPr>
          <p:cNvSpPr/>
          <p:nvPr/>
        </p:nvSpPr>
        <p:spPr>
          <a:xfrm>
            <a:off x="31751" y="2040164"/>
            <a:ext cx="11829143" cy="127499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8050AF-A044-0707-07DE-04259D8590A9}"/>
              </a:ext>
            </a:extLst>
          </p:cNvPr>
          <p:cNvSpPr>
            <a:spLocks noGrp="1"/>
          </p:cNvSpPr>
          <p:nvPr>
            <p:ph type="title"/>
          </p:nvPr>
        </p:nvSpPr>
        <p:spPr>
          <a:xfrm>
            <a:off x="2026693" y="1204577"/>
            <a:ext cx="8147713" cy="3081242"/>
          </a:xfrm>
        </p:spPr>
        <p:txBody>
          <a:bodyPr vert="horz" lIns="91440" tIns="45720" rIns="91440" bIns="45720" rtlCol="0" anchor="ctr">
            <a:normAutofit/>
          </a:bodyPr>
          <a:lstStyle/>
          <a:p>
            <a:pPr algn="ctr"/>
            <a:r>
              <a:rPr lang="en-US" sz="7200" b="1">
                <a:solidFill>
                  <a:srgbClr val="FFFFFF"/>
                </a:solidFill>
              </a:rPr>
              <a:t>DATA ANALYSIS</a:t>
            </a:r>
            <a:endParaRPr lang="en-US" sz="7200" b="1" kern="1200">
              <a:solidFill>
                <a:srgbClr val="FFFFFF"/>
              </a:solidFill>
              <a:latin typeface="+mj-lt"/>
              <a:ea typeface="+mj-ea"/>
              <a:cs typeface="+mj-cs"/>
            </a:endParaRPr>
          </a:p>
        </p:txBody>
      </p:sp>
      <p:sp>
        <p:nvSpPr>
          <p:cNvPr id="5" name="Rectangle 4">
            <a:extLst>
              <a:ext uri="{FF2B5EF4-FFF2-40B4-BE49-F238E27FC236}">
                <a16:creationId xmlns:a16="http://schemas.microsoft.com/office/drawing/2014/main" id="{84E0D384-D916-B93A-28E2-82600C0F9A31}"/>
              </a:ext>
            </a:extLst>
          </p:cNvPr>
          <p:cNvSpPr/>
          <p:nvPr/>
        </p:nvSpPr>
        <p:spPr>
          <a:xfrm>
            <a:off x="31750" y="3549650"/>
            <a:ext cx="7395030" cy="13040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251711-1299-F46A-BF0E-1EAB58D18A54}"/>
              </a:ext>
            </a:extLst>
          </p:cNvPr>
          <p:cNvSpPr/>
          <p:nvPr/>
        </p:nvSpPr>
        <p:spPr>
          <a:xfrm>
            <a:off x="31750" y="508907"/>
            <a:ext cx="8860972" cy="13330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4F0ECD5-9893-9CC2-17A5-246505B8BD43}"/>
              </a:ext>
            </a:extLst>
          </p:cNvPr>
          <p:cNvSpPr/>
          <p:nvPr/>
        </p:nvSpPr>
        <p:spPr>
          <a:xfrm>
            <a:off x="31749" y="5095420"/>
            <a:ext cx="10827658" cy="13040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9402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612FA-6CE6-3561-056B-381FCAED807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728ECE-ABD8-C52D-720D-D9B001EC4B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EBD1E38-E058-7E70-46A9-24292D7A93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9ACAB33-2F82-7B2B-84B8-38F4999B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556BD55-9137-13AA-6BFF-02AFB356C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0F193F3-5316-64FB-A2A8-092A75B88AE5}"/>
              </a:ext>
            </a:extLst>
          </p:cNvPr>
          <p:cNvSpPr txBox="1"/>
          <p:nvPr/>
        </p:nvSpPr>
        <p:spPr>
          <a:xfrm>
            <a:off x="132529" y="654921"/>
            <a:ext cx="547076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FFFFFF"/>
                </a:solidFill>
              </a:rPr>
              <a:t>HIRING TRENDS </a:t>
            </a:r>
            <a:endParaRPr lang="en-US" sz="4800"/>
          </a:p>
        </p:txBody>
      </p:sp>
      <p:sp>
        <p:nvSpPr>
          <p:cNvPr id="23" name="Content Placeholder 22">
            <a:extLst>
              <a:ext uri="{FF2B5EF4-FFF2-40B4-BE49-F238E27FC236}">
                <a16:creationId xmlns:a16="http://schemas.microsoft.com/office/drawing/2014/main" id="{BB3950EE-C34C-487A-3CED-6F6506FC5767}"/>
              </a:ext>
            </a:extLst>
          </p:cNvPr>
          <p:cNvSpPr>
            <a:spLocks noGrp="1"/>
          </p:cNvSpPr>
          <p:nvPr>
            <p:ph idx="1"/>
          </p:nvPr>
        </p:nvSpPr>
        <p:spPr/>
        <p:txBody>
          <a:bodyPr vert="horz" lIns="91440" tIns="45720" rIns="91440" bIns="45720" rtlCol="0" anchor="t">
            <a:normAutofit/>
          </a:bodyPr>
          <a:lstStyle/>
          <a:p>
            <a:endParaRPr lang="en-US"/>
          </a:p>
          <a:p>
            <a:endParaRPr lang="en-US"/>
          </a:p>
          <a:p>
            <a:endParaRPr lang="en-US"/>
          </a:p>
        </p:txBody>
      </p:sp>
      <p:sp>
        <p:nvSpPr>
          <p:cNvPr id="25" name="Title 1">
            <a:extLst>
              <a:ext uri="{FF2B5EF4-FFF2-40B4-BE49-F238E27FC236}">
                <a16:creationId xmlns:a16="http://schemas.microsoft.com/office/drawing/2014/main" id="{F010C2B1-DA97-493D-9EC9-0DBECD405742}"/>
              </a:ext>
            </a:extLst>
          </p:cNvPr>
          <p:cNvSpPr txBox="1">
            <a:spLocks/>
          </p:cNvSpPr>
          <p:nvPr/>
        </p:nvSpPr>
        <p:spPr>
          <a:xfrm>
            <a:off x="467582" y="1701197"/>
            <a:ext cx="5388564" cy="7517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i="1">
                <a:solidFill>
                  <a:schemeClr val="accent1"/>
                </a:solidFill>
                <a:latin typeface="Aptos"/>
              </a:rPr>
              <a:t>Skill-based hiring is growing...</a:t>
            </a:r>
            <a:endParaRPr lang="en-US" sz="2800" b="1" i="1">
              <a:solidFill>
                <a:schemeClr val="accent1"/>
              </a:solidFill>
              <a:latin typeface="Aptos"/>
            </a:endParaRPr>
          </a:p>
        </p:txBody>
      </p:sp>
      <p:sp>
        <p:nvSpPr>
          <p:cNvPr id="2" name="Title 1">
            <a:extLst>
              <a:ext uri="{FF2B5EF4-FFF2-40B4-BE49-F238E27FC236}">
                <a16:creationId xmlns:a16="http://schemas.microsoft.com/office/drawing/2014/main" id="{3066E94B-30F4-195A-A669-197D6BDC34C0}"/>
              </a:ext>
            </a:extLst>
          </p:cNvPr>
          <p:cNvSpPr>
            <a:spLocks noGrp="1"/>
          </p:cNvSpPr>
          <p:nvPr>
            <p:ph type="title"/>
          </p:nvPr>
        </p:nvSpPr>
        <p:spPr>
          <a:xfrm>
            <a:off x="10555010" y="1280282"/>
            <a:ext cx="2043024" cy="417901"/>
          </a:xfrm>
        </p:spPr>
        <p:txBody>
          <a:bodyPr anchor="ctr">
            <a:normAutofit fontScale="90000"/>
          </a:bodyPr>
          <a:lstStyle/>
          <a:p>
            <a:r>
              <a:rPr lang="en-US" sz="1900" b="1">
                <a:solidFill>
                  <a:srgbClr val="FFFFFF"/>
                </a:solidFill>
                <a:latin typeface="Aptos"/>
              </a:rPr>
              <a:t>Data Analysis </a:t>
            </a:r>
            <a:br>
              <a:rPr lang="en-US" sz="1900" b="1">
                <a:solidFill>
                  <a:srgbClr val="FFFFFF"/>
                </a:solidFill>
                <a:latin typeface="Aptos"/>
              </a:rPr>
            </a:br>
            <a:endParaRPr lang="en-US" sz="1900" b="1">
              <a:solidFill>
                <a:srgbClr val="FFFFFF"/>
              </a:solidFill>
              <a:latin typeface="Aptos"/>
            </a:endParaRPr>
          </a:p>
        </p:txBody>
      </p:sp>
      <p:sp>
        <p:nvSpPr>
          <p:cNvPr id="30" name="TextBox 29">
            <a:extLst>
              <a:ext uri="{FF2B5EF4-FFF2-40B4-BE49-F238E27FC236}">
                <a16:creationId xmlns:a16="http://schemas.microsoft.com/office/drawing/2014/main" id="{E3309163-31D5-A151-FBAC-099980BBA1B9}"/>
              </a:ext>
            </a:extLst>
          </p:cNvPr>
          <p:cNvSpPr txBox="1"/>
          <p:nvPr/>
        </p:nvSpPr>
        <p:spPr>
          <a:xfrm>
            <a:off x="634999" y="2456996"/>
            <a:ext cx="10937875" cy="26155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US" sz="2800" b="1">
                <a:solidFill>
                  <a:schemeClr val="accent1"/>
                </a:solidFill>
              </a:rPr>
              <a:t>Only 2 out of 12 job postings require a degree</a:t>
            </a:r>
          </a:p>
          <a:p>
            <a:pPr marL="285750" indent="-285750">
              <a:lnSpc>
                <a:spcPct val="150000"/>
              </a:lnSpc>
              <a:buFont typeface="Arial"/>
              <a:buChar char="•"/>
            </a:pPr>
            <a:r>
              <a:rPr lang="en-US" sz="2800" b="1">
                <a:solidFill>
                  <a:schemeClr val="accent1"/>
                </a:solidFill>
              </a:rPr>
              <a:t>10 of 12 employers are open to degree alternatives </a:t>
            </a:r>
          </a:p>
          <a:p>
            <a:pPr marL="285750" indent="-285750">
              <a:lnSpc>
                <a:spcPct val="150000"/>
              </a:lnSpc>
              <a:buFont typeface="Arial"/>
              <a:buChar char="•"/>
            </a:pPr>
            <a:r>
              <a:rPr lang="en-US" sz="2800" b="1">
                <a:solidFill>
                  <a:schemeClr val="accent1"/>
                </a:solidFill>
              </a:rPr>
              <a:t>Increasing focus on skills and experience </a:t>
            </a:r>
          </a:p>
          <a:p>
            <a:pPr marL="285750" indent="-285750">
              <a:lnSpc>
                <a:spcPct val="150000"/>
              </a:lnSpc>
              <a:buFont typeface="Arial"/>
              <a:buChar char="•"/>
            </a:pPr>
            <a:r>
              <a:rPr lang="en-US" sz="2800" b="1">
                <a:solidFill>
                  <a:schemeClr val="accent1"/>
                </a:solidFill>
              </a:rPr>
              <a:t>Certifications frequently appear as preferred qualifications</a:t>
            </a:r>
            <a:endParaRPr lang="en-US" sz="2800">
              <a:solidFill>
                <a:schemeClr val="accent1"/>
              </a:solidFill>
            </a:endParaRPr>
          </a:p>
        </p:txBody>
      </p:sp>
      <p:sp>
        <p:nvSpPr>
          <p:cNvPr id="31" name="Title 1">
            <a:extLst>
              <a:ext uri="{FF2B5EF4-FFF2-40B4-BE49-F238E27FC236}">
                <a16:creationId xmlns:a16="http://schemas.microsoft.com/office/drawing/2014/main" id="{3CF0D4A4-5670-71F0-52EB-5AA91B8D193B}"/>
              </a:ext>
            </a:extLst>
          </p:cNvPr>
          <p:cNvSpPr txBox="1">
            <a:spLocks/>
          </p:cNvSpPr>
          <p:nvPr/>
        </p:nvSpPr>
        <p:spPr>
          <a:xfrm>
            <a:off x="532895" y="5794224"/>
            <a:ext cx="11121705" cy="7517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a:solidFill>
                  <a:schemeClr val="accent1"/>
                </a:solidFill>
                <a:latin typeface="Aptos"/>
              </a:rPr>
              <a:t>Employers Are Becoming More Flexible With Formal Education Requirements</a:t>
            </a:r>
          </a:p>
        </p:txBody>
      </p:sp>
      <p:sp>
        <p:nvSpPr>
          <p:cNvPr id="33" name="Title 1">
            <a:extLst>
              <a:ext uri="{FF2B5EF4-FFF2-40B4-BE49-F238E27FC236}">
                <a16:creationId xmlns:a16="http://schemas.microsoft.com/office/drawing/2014/main" id="{83AE10EF-3CD1-70C0-3255-4BD1DB0641F9}"/>
              </a:ext>
            </a:extLst>
          </p:cNvPr>
          <p:cNvSpPr txBox="1">
            <a:spLocks/>
          </p:cNvSpPr>
          <p:nvPr/>
        </p:nvSpPr>
        <p:spPr>
          <a:xfrm>
            <a:off x="4698496" y="5402340"/>
            <a:ext cx="2783252" cy="5267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100" i="1">
                <a:solidFill>
                  <a:schemeClr val="accent1"/>
                </a:solidFill>
                <a:latin typeface="Aptos"/>
              </a:rPr>
              <a:t>Key Takeaway: </a:t>
            </a:r>
            <a:endParaRPr lang="en-US"/>
          </a:p>
        </p:txBody>
      </p:sp>
    </p:spTree>
    <p:extLst>
      <p:ext uri="{BB962C8B-B14F-4D97-AF65-F5344CB8AC3E}">
        <p14:creationId xmlns:p14="http://schemas.microsoft.com/office/powerpoint/2010/main" val="526773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F66AF1-6AAD-2499-8FF3-70F7D2E705D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AE6F6F-F794-3065-26BB-729EC6E00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D3EBDF-7ECE-C04E-EEB8-A8732BD129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152F496-3667-C3F6-0B94-75016A02A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59D3772-8A15-08F6-B75A-2901D8CEC1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5344CE1-4410-25DF-C7B1-4D3FDE713B9D}"/>
              </a:ext>
            </a:extLst>
          </p:cNvPr>
          <p:cNvSpPr txBox="1"/>
          <p:nvPr/>
        </p:nvSpPr>
        <p:spPr>
          <a:xfrm>
            <a:off x="124771" y="661490"/>
            <a:ext cx="1223680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FFFFFF"/>
                </a:solidFill>
              </a:rPr>
              <a:t>SALARIES ACROSS IT CAREERS</a:t>
            </a:r>
            <a:endParaRPr lang="en-US" sz="4800"/>
          </a:p>
        </p:txBody>
      </p:sp>
      <p:sp>
        <p:nvSpPr>
          <p:cNvPr id="23" name="Content Placeholder 22">
            <a:extLst>
              <a:ext uri="{FF2B5EF4-FFF2-40B4-BE49-F238E27FC236}">
                <a16:creationId xmlns:a16="http://schemas.microsoft.com/office/drawing/2014/main" id="{E8715F37-FBB8-3D4D-6840-F7550B6D14F5}"/>
              </a:ext>
            </a:extLst>
          </p:cNvPr>
          <p:cNvSpPr>
            <a:spLocks noGrp="1"/>
          </p:cNvSpPr>
          <p:nvPr>
            <p:ph idx="1"/>
          </p:nvPr>
        </p:nvSpPr>
        <p:spPr/>
        <p:txBody>
          <a:bodyPr vert="horz" lIns="91440" tIns="45720" rIns="91440" bIns="45720" rtlCol="0" anchor="t">
            <a:normAutofit/>
          </a:bodyPr>
          <a:lstStyle/>
          <a:p>
            <a:endParaRPr lang="en-US"/>
          </a:p>
          <a:p>
            <a:endParaRPr lang="en-US"/>
          </a:p>
          <a:p>
            <a:endParaRPr lang="en-US"/>
          </a:p>
        </p:txBody>
      </p:sp>
      <p:sp>
        <p:nvSpPr>
          <p:cNvPr id="2" name="Title 1">
            <a:extLst>
              <a:ext uri="{FF2B5EF4-FFF2-40B4-BE49-F238E27FC236}">
                <a16:creationId xmlns:a16="http://schemas.microsoft.com/office/drawing/2014/main" id="{E591745F-2A01-332D-5ABC-B6F554B0BBF9}"/>
              </a:ext>
            </a:extLst>
          </p:cNvPr>
          <p:cNvSpPr>
            <a:spLocks noGrp="1"/>
          </p:cNvSpPr>
          <p:nvPr>
            <p:ph type="title"/>
          </p:nvPr>
        </p:nvSpPr>
        <p:spPr>
          <a:xfrm>
            <a:off x="10548441" y="1365678"/>
            <a:ext cx="2043024" cy="417901"/>
          </a:xfrm>
        </p:spPr>
        <p:txBody>
          <a:bodyPr anchor="ctr">
            <a:normAutofit fontScale="90000"/>
          </a:bodyPr>
          <a:lstStyle/>
          <a:p>
            <a:r>
              <a:rPr lang="en-US" sz="1900" b="1">
                <a:solidFill>
                  <a:srgbClr val="FFFFFF"/>
                </a:solidFill>
                <a:latin typeface="Aptos"/>
              </a:rPr>
              <a:t>Data Analysis </a:t>
            </a:r>
            <a:br>
              <a:rPr lang="en-US" sz="1900" b="1">
                <a:solidFill>
                  <a:srgbClr val="FFFFFF"/>
                </a:solidFill>
                <a:latin typeface="Aptos"/>
              </a:rPr>
            </a:br>
            <a:endParaRPr lang="en-US" sz="1900" b="1">
              <a:solidFill>
                <a:srgbClr val="FFFFFF"/>
              </a:solidFill>
              <a:latin typeface="Aptos"/>
            </a:endParaRPr>
          </a:p>
        </p:txBody>
      </p:sp>
      <p:sp>
        <p:nvSpPr>
          <p:cNvPr id="30" name="TextBox 29">
            <a:extLst>
              <a:ext uri="{FF2B5EF4-FFF2-40B4-BE49-F238E27FC236}">
                <a16:creationId xmlns:a16="http://schemas.microsoft.com/office/drawing/2014/main" id="{1AD356CB-919E-C7B0-477E-2FA16A944D8B}"/>
              </a:ext>
            </a:extLst>
          </p:cNvPr>
          <p:cNvSpPr txBox="1"/>
          <p:nvPr/>
        </p:nvSpPr>
        <p:spPr>
          <a:xfrm>
            <a:off x="326259" y="1714703"/>
            <a:ext cx="11542219" cy="26155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a:buChar char="•"/>
            </a:pPr>
            <a:r>
              <a:rPr lang="en-US" sz="2800" b="1">
                <a:solidFill>
                  <a:schemeClr val="accent1"/>
                </a:solidFill>
                <a:latin typeface="Aptos"/>
                <a:cs typeface="Segoe UI"/>
              </a:rPr>
              <a:t>Entry-level positions offer accessible entry points</a:t>
            </a:r>
            <a:endParaRPr lang="en-US">
              <a:solidFill>
                <a:schemeClr val="accent1"/>
              </a:solidFill>
            </a:endParaRPr>
          </a:p>
          <a:p>
            <a:pPr marL="457200" indent="-457200">
              <a:lnSpc>
                <a:spcPct val="150000"/>
              </a:lnSpc>
              <a:buFont typeface="Arial"/>
              <a:buChar char="•"/>
            </a:pPr>
            <a:r>
              <a:rPr lang="en-US" sz="2800" b="1">
                <a:solidFill>
                  <a:schemeClr val="accent1"/>
                </a:solidFill>
              </a:rPr>
              <a:t>Specialized positions earn significantly higher salaries</a:t>
            </a:r>
          </a:p>
          <a:p>
            <a:pPr marL="457200" indent="-457200">
              <a:lnSpc>
                <a:spcPct val="150000"/>
              </a:lnSpc>
              <a:buFont typeface="Arial"/>
              <a:buChar char="•"/>
            </a:pPr>
            <a:r>
              <a:rPr lang="en-US" sz="2800" b="1">
                <a:solidFill>
                  <a:schemeClr val="accent1"/>
                </a:solidFill>
              </a:rPr>
              <a:t>Higher salaries often correspond with advanced skills &amp; experience</a:t>
            </a:r>
          </a:p>
          <a:p>
            <a:pPr marL="457200" indent="-457200">
              <a:lnSpc>
                <a:spcPct val="150000"/>
              </a:lnSpc>
              <a:buFont typeface="Arial"/>
              <a:buChar char="•"/>
            </a:pPr>
            <a:r>
              <a:rPr lang="en-US" sz="2800" b="1">
                <a:solidFill>
                  <a:schemeClr val="accent1"/>
                </a:solidFill>
              </a:rPr>
              <a:t>Certifications help enter the field, degrees support advancement</a:t>
            </a:r>
          </a:p>
        </p:txBody>
      </p:sp>
      <p:graphicFrame>
        <p:nvGraphicFramePr>
          <p:cNvPr id="3" name="Table 2">
            <a:extLst>
              <a:ext uri="{FF2B5EF4-FFF2-40B4-BE49-F238E27FC236}">
                <a16:creationId xmlns:a16="http://schemas.microsoft.com/office/drawing/2014/main" id="{62209FA9-EB06-12F9-7ED4-062FAF7C9075}"/>
              </a:ext>
            </a:extLst>
          </p:cNvPr>
          <p:cNvGraphicFramePr>
            <a:graphicFrameLocks noGrp="1"/>
          </p:cNvGraphicFramePr>
          <p:nvPr>
            <p:extLst>
              <p:ext uri="{D42A27DB-BD31-4B8C-83A1-F6EECF244321}">
                <p14:modId xmlns:p14="http://schemas.microsoft.com/office/powerpoint/2010/main" val="2884323758"/>
              </p:ext>
            </p:extLst>
          </p:nvPr>
        </p:nvGraphicFramePr>
        <p:xfrm>
          <a:off x="3049576" y="4604635"/>
          <a:ext cx="6104833" cy="1849119"/>
        </p:xfrm>
        <a:graphic>
          <a:graphicData uri="http://schemas.openxmlformats.org/drawingml/2006/table">
            <a:tbl>
              <a:tblPr firstRow="1" bandRow="1">
                <a:tableStyleId>{5C22544A-7EE6-4342-B048-85BDC9FD1C3A}</a:tableStyleId>
              </a:tblPr>
              <a:tblGrid>
                <a:gridCol w="3555999">
                  <a:extLst>
                    <a:ext uri="{9D8B030D-6E8A-4147-A177-3AD203B41FA5}">
                      <a16:colId xmlns:a16="http://schemas.microsoft.com/office/drawing/2014/main" val="3888741843"/>
                    </a:ext>
                  </a:extLst>
                </a:gridCol>
                <a:gridCol w="2548834">
                  <a:extLst>
                    <a:ext uri="{9D8B030D-6E8A-4147-A177-3AD203B41FA5}">
                      <a16:colId xmlns:a16="http://schemas.microsoft.com/office/drawing/2014/main" val="3044727600"/>
                    </a:ext>
                  </a:extLst>
                </a:gridCol>
              </a:tblGrid>
              <a:tr h="365125">
                <a:tc>
                  <a:txBody>
                    <a:bodyPr/>
                    <a:lstStyle/>
                    <a:p>
                      <a:r>
                        <a:rPr lang="en-US"/>
                        <a:t>Job Title</a:t>
                      </a:r>
                    </a:p>
                  </a:txBody>
                  <a:tcPr/>
                </a:tc>
                <a:tc>
                  <a:txBody>
                    <a:bodyPr/>
                    <a:lstStyle/>
                    <a:p>
                      <a:r>
                        <a:rPr lang="en-US"/>
                        <a:t>Starting Salary</a:t>
                      </a:r>
                    </a:p>
                  </a:txBody>
                  <a:tcPr/>
                </a:tc>
                <a:extLst>
                  <a:ext uri="{0D108BD9-81ED-4DB2-BD59-A6C34878D82A}">
                    <a16:rowId xmlns:a16="http://schemas.microsoft.com/office/drawing/2014/main" val="2794752729"/>
                  </a:ext>
                </a:extLst>
              </a:tr>
              <a:tr h="370840">
                <a:tc>
                  <a:txBody>
                    <a:bodyPr/>
                    <a:lstStyle/>
                    <a:p>
                      <a:r>
                        <a:rPr lang="en-US"/>
                        <a:t>IT Support Specialist</a:t>
                      </a:r>
                    </a:p>
                  </a:txBody>
                  <a:tcPr/>
                </a:tc>
                <a:tc>
                  <a:txBody>
                    <a:bodyPr/>
                    <a:lstStyle/>
                    <a:p>
                      <a:r>
                        <a:rPr lang="en-US"/>
                        <a:t>~ $61,550</a:t>
                      </a:r>
                    </a:p>
                  </a:txBody>
                  <a:tcPr/>
                </a:tc>
                <a:extLst>
                  <a:ext uri="{0D108BD9-81ED-4DB2-BD59-A6C34878D82A}">
                    <a16:rowId xmlns:a16="http://schemas.microsoft.com/office/drawing/2014/main" val="2598205304"/>
                  </a:ext>
                </a:extLst>
              </a:tr>
              <a:tr h="370840">
                <a:tc>
                  <a:txBody>
                    <a:bodyPr/>
                    <a:lstStyle/>
                    <a:p>
                      <a:r>
                        <a:rPr lang="en-US"/>
                        <a:t>Systems Administrator </a:t>
                      </a:r>
                    </a:p>
                  </a:txBody>
                  <a:tcPr/>
                </a:tc>
                <a:tc>
                  <a:txBody>
                    <a:bodyPr/>
                    <a:lstStyle/>
                    <a:p>
                      <a:r>
                        <a:rPr lang="en-US"/>
                        <a:t>~ $99,000</a:t>
                      </a:r>
                    </a:p>
                  </a:txBody>
                  <a:tcPr/>
                </a:tc>
                <a:extLst>
                  <a:ext uri="{0D108BD9-81ED-4DB2-BD59-A6C34878D82A}">
                    <a16:rowId xmlns:a16="http://schemas.microsoft.com/office/drawing/2014/main" val="3873162711"/>
                  </a:ext>
                </a:extLst>
              </a:tr>
              <a:tr h="370840">
                <a:tc>
                  <a:txBody>
                    <a:bodyPr/>
                    <a:lstStyle/>
                    <a:p>
                      <a:r>
                        <a:rPr lang="en-US"/>
                        <a:t>Network Engineer </a:t>
                      </a:r>
                    </a:p>
                  </a:txBody>
                  <a:tcPr/>
                </a:tc>
                <a:tc>
                  <a:txBody>
                    <a:bodyPr/>
                    <a:lstStyle/>
                    <a:p>
                      <a:r>
                        <a:rPr lang="en-US"/>
                        <a:t>~ $122,000</a:t>
                      </a:r>
                    </a:p>
                  </a:txBody>
                  <a:tcPr/>
                </a:tc>
                <a:extLst>
                  <a:ext uri="{0D108BD9-81ED-4DB2-BD59-A6C34878D82A}">
                    <a16:rowId xmlns:a16="http://schemas.microsoft.com/office/drawing/2014/main" val="2598351503"/>
                  </a:ext>
                </a:extLst>
              </a:tr>
              <a:tr h="370839">
                <a:tc>
                  <a:txBody>
                    <a:bodyPr/>
                    <a:lstStyle/>
                    <a:p>
                      <a:pPr lvl="0">
                        <a:buNone/>
                      </a:pPr>
                      <a:r>
                        <a:rPr lang="en-US"/>
                        <a:t>Cybersecurity Analyst </a:t>
                      </a:r>
                    </a:p>
                  </a:txBody>
                  <a:tcPr/>
                </a:tc>
                <a:tc>
                  <a:txBody>
                    <a:bodyPr/>
                    <a:lstStyle/>
                    <a:p>
                      <a:pPr lvl="0">
                        <a:buNone/>
                      </a:pPr>
                      <a:r>
                        <a:rPr lang="en-US"/>
                        <a:t>~ $130,000</a:t>
                      </a:r>
                    </a:p>
                  </a:txBody>
                  <a:tcPr/>
                </a:tc>
                <a:extLst>
                  <a:ext uri="{0D108BD9-81ED-4DB2-BD59-A6C34878D82A}">
                    <a16:rowId xmlns:a16="http://schemas.microsoft.com/office/drawing/2014/main" val="17973018"/>
                  </a:ext>
                </a:extLst>
              </a:tr>
            </a:tbl>
          </a:graphicData>
        </a:graphic>
      </p:graphicFrame>
    </p:spTree>
    <p:extLst>
      <p:ext uri="{BB962C8B-B14F-4D97-AF65-F5344CB8AC3E}">
        <p14:creationId xmlns:p14="http://schemas.microsoft.com/office/powerpoint/2010/main" val="1394565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44EC4C-6034-EDED-1452-9191B9C6E43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E353FB3-4106-97B1-B32E-DB5DC6F27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8D0A3A-A751-1B8F-BD11-1CA114CE3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A913AE-806E-08A5-2634-C755B0726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32C4C2-457A-A59C-0C2D-5AB641C4C2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EF9CE51-29C1-AFB4-FF9E-E55FC575EFEB}"/>
              </a:ext>
            </a:extLst>
          </p:cNvPr>
          <p:cNvSpPr txBox="1"/>
          <p:nvPr/>
        </p:nvSpPr>
        <p:spPr>
          <a:xfrm>
            <a:off x="367823" y="714042"/>
            <a:ext cx="10397494" cy="8638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FFFFFF"/>
                </a:solidFill>
              </a:rPr>
              <a:t>CREDENTIAL COMPARISON </a:t>
            </a:r>
          </a:p>
        </p:txBody>
      </p:sp>
      <p:sp>
        <p:nvSpPr>
          <p:cNvPr id="23" name="Content Placeholder 22">
            <a:extLst>
              <a:ext uri="{FF2B5EF4-FFF2-40B4-BE49-F238E27FC236}">
                <a16:creationId xmlns:a16="http://schemas.microsoft.com/office/drawing/2014/main" id="{138B394E-91F5-65EE-6FB8-4843D69AFA8B}"/>
              </a:ext>
            </a:extLst>
          </p:cNvPr>
          <p:cNvSpPr>
            <a:spLocks noGrp="1"/>
          </p:cNvSpPr>
          <p:nvPr>
            <p:ph idx="1"/>
          </p:nvPr>
        </p:nvSpPr>
        <p:spPr/>
        <p:txBody>
          <a:bodyPr vert="horz" lIns="91440" tIns="45720" rIns="91440" bIns="45720" rtlCol="0" anchor="t">
            <a:normAutofit/>
          </a:bodyPr>
          <a:lstStyle/>
          <a:p>
            <a:endParaRPr lang="en-US"/>
          </a:p>
          <a:p>
            <a:endParaRPr lang="en-US"/>
          </a:p>
          <a:p>
            <a:endParaRPr lang="en-US"/>
          </a:p>
        </p:txBody>
      </p:sp>
      <p:sp>
        <p:nvSpPr>
          <p:cNvPr id="2" name="Title 1">
            <a:extLst>
              <a:ext uri="{FF2B5EF4-FFF2-40B4-BE49-F238E27FC236}">
                <a16:creationId xmlns:a16="http://schemas.microsoft.com/office/drawing/2014/main" id="{09D586FC-4A34-7D7D-EC12-E9A4E340D408}"/>
              </a:ext>
            </a:extLst>
          </p:cNvPr>
          <p:cNvSpPr>
            <a:spLocks noGrp="1"/>
          </p:cNvSpPr>
          <p:nvPr>
            <p:ph type="title"/>
          </p:nvPr>
        </p:nvSpPr>
        <p:spPr>
          <a:xfrm>
            <a:off x="10548441" y="1365678"/>
            <a:ext cx="2043024" cy="417901"/>
          </a:xfrm>
        </p:spPr>
        <p:txBody>
          <a:bodyPr anchor="ctr">
            <a:normAutofit fontScale="90000"/>
          </a:bodyPr>
          <a:lstStyle/>
          <a:p>
            <a:r>
              <a:rPr lang="en-US" sz="1900" b="1">
                <a:solidFill>
                  <a:srgbClr val="FFFFFF"/>
                </a:solidFill>
                <a:latin typeface="Aptos"/>
              </a:rPr>
              <a:t>Data Analysis </a:t>
            </a:r>
            <a:br>
              <a:rPr lang="en-US" sz="1900" b="1">
                <a:solidFill>
                  <a:srgbClr val="FFFFFF"/>
                </a:solidFill>
                <a:latin typeface="Aptos"/>
              </a:rPr>
            </a:br>
            <a:endParaRPr lang="en-US" sz="1900" b="1">
              <a:solidFill>
                <a:srgbClr val="FFFFFF"/>
              </a:solidFill>
              <a:latin typeface="Aptos"/>
            </a:endParaRPr>
          </a:p>
        </p:txBody>
      </p:sp>
      <p:graphicFrame>
        <p:nvGraphicFramePr>
          <p:cNvPr id="4" name="Table 3">
            <a:extLst>
              <a:ext uri="{FF2B5EF4-FFF2-40B4-BE49-F238E27FC236}">
                <a16:creationId xmlns:a16="http://schemas.microsoft.com/office/drawing/2014/main" id="{D6C836A8-76E6-D48A-9CC8-E5250F196B6D}"/>
              </a:ext>
            </a:extLst>
          </p:cNvPr>
          <p:cNvGraphicFramePr>
            <a:graphicFrameLocks noGrp="1"/>
          </p:cNvGraphicFramePr>
          <p:nvPr>
            <p:extLst>
              <p:ext uri="{D42A27DB-BD31-4B8C-83A1-F6EECF244321}">
                <p14:modId xmlns:p14="http://schemas.microsoft.com/office/powerpoint/2010/main" val="2845684979"/>
              </p:ext>
            </p:extLst>
          </p:nvPr>
        </p:nvGraphicFramePr>
        <p:xfrm>
          <a:off x="236482" y="2075792"/>
          <a:ext cx="5628613" cy="2948527"/>
        </p:xfrm>
        <a:graphic>
          <a:graphicData uri="http://schemas.openxmlformats.org/drawingml/2006/table">
            <a:tbl>
              <a:tblPr firstRow="1" bandRow="1">
                <a:tableStyleId>{5C22544A-7EE6-4342-B048-85BDC9FD1C3A}</a:tableStyleId>
              </a:tblPr>
              <a:tblGrid>
                <a:gridCol w="5628613">
                  <a:extLst>
                    <a:ext uri="{9D8B030D-6E8A-4147-A177-3AD203B41FA5}">
                      <a16:colId xmlns:a16="http://schemas.microsoft.com/office/drawing/2014/main" val="3495123171"/>
                    </a:ext>
                  </a:extLst>
                </a:gridCol>
              </a:tblGrid>
              <a:tr h="452227">
                <a:tc>
                  <a:txBody>
                    <a:bodyPr/>
                    <a:lstStyle/>
                    <a:p>
                      <a:pPr algn="ctr"/>
                      <a:r>
                        <a:rPr lang="en-US" sz="2000"/>
                        <a:t>Certifications</a:t>
                      </a:r>
                    </a:p>
                  </a:txBody>
                  <a:tcPr/>
                </a:tc>
                <a:extLst>
                  <a:ext uri="{0D108BD9-81ED-4DB2-BD59-A6C34878D82A}">
                    <a16:rowId xmlns:a16="http://schemas.microsoft.com/office/drawing/2014/main" val="375197708"/>
                  </a:ext>
                </a:extLst>
              </a:tr>
              <a:tr h="416050">
                <a:tc>
                  <a:txBody>
                    <a:bodyPr/>
                    <a:lstStyle/>
                    <a:p>
                      <a:r>
                        <a:rPr lang="en-US"/>
                        <a:t>Low Cost</a:t>
                      </a:r>
                    </a:p>
                  </a:txBody>
                  <a:tcPr/>
                </a:tc>
                <a:extLst>
                  <a:ext uri="{0D108BD9-81ED-4DB2-BD59-A6C34878D82A}">
                    <a16:rowId xmlns:a16="http://schemas.microsoft.com/office/drawing/2014/main" val="3316037848"/>
                  </a:ext>
                </a:extLst>
              </a:tr>
              <a:tr h="416050">
                <a:tc>
                  <a:txBody>
                    <a:bodyPr/>
                    <a:lstStyle/>
                    <a:p>
                      <a:r>
                        <a:rPr lang="en-US"/>
                        <a:t>Fast Completion</a:t>
                      </a:r>
                    </a:p>
                  </a:txBody>
                  <a:tcPr/>
                </a:tc>
                <a:extLst>
                  <a:ext uri="{0D108BD9-81ED-4DB2-BD59-A6C34878D82A}">
                    <a16:rowId xmlns:a16="http://schemas.microsoft.com/office/drawing/2014/main" val="2260795296"/>
                  </a:ext>
                </a:extLst>
              </a:tr>
              <a:tr h="416050">
                <a:tc>
                  <a:txBody>
                    <a:bodyPr/>
                    <a:lstStyle/>
                    <a:p>
                      <a:r>
                        <a:rPr lang="en-US"/>
                        <a:t>Prompt Workplace Entry</a:t>
                      </a:r>
                    </a:p>
                  </a:txBody>
                  <a:tcPr/>
                </a:tc>
                <a:extLst>
                  <a:ext uri="{0D108BD9-81ED-4DB2-BD59-A6C34878D82A}">
                    <a16:rowId xmlns:a16="http://schemas.microsoft.com/office/drawing/2014/main" val="3507750655"/>
                  </a:ext>
                </a:extLst>
              </a:tr>
              <a:tr h="416050">
                <a:tc>
                  <a:txBody>
                    <a:bodyPr/>
                    <a:lstStyle/>
                    <a:p>
                      <a:pPr lvl="0">
                        <a:buNone/>
                      </a:pPr>
                      <a:r>
                        <a:rPr lang="en-US"/>
                        <a:t>Current Technology Focus</a:t>
                      </a:r>
                    </a:p>
                  </a:txBody>
                  <a:tcPr/>
                </a:tc>
                <a:extLst>
                  <a:ext uri="{0D108BD9-81ED-4DB2-BD59-A6C34878D82A}">
                    <a16:rowId xmlns:a16="http://schemas.microsoft.com/office/drawing/2014/main" val="1967745912"/>
                  </a:ext>
                </a:extLst>
              </a:tr>
              <a:tr h="416050">
                <a:tc>
                  <a:txBody>
                    <a:bodyPr/>
                    <a:lstStyle/>
                    <a:p>
                      <a:pPr lvl="0">
                        <a:buNone/>
                      </a:pPr>
                      <a:r>
                        <a:rPr lang="en-US"/>
                        <a:t>Practical Hands-on Experience</a:t>
                      </a:r>
                    </a:p>
                  </a:txBody>
                  <a:tcPr/>
                </a:tc>
                <a:extLst>
                  <a:ext uri="{0D108BD9-81ED-4DB2-BD59-A6C34878D82A}">
                    <a16:rowId xmlns:a16="http://schemas.microsoft.com/office/drawing/2014/main" val="3514367705"/>
                  </a:ext>
                </a:extLst>
              </a:tr>
              <a:tr h="416050">
                <a:tc>
                  <a:txBody>
                    <a:bodyPr/>
                    <a:lstStyle/>
                    <a:p>
                      <a:pPr lvl="0">
                        <a:buNone/>
                      </a:pPr>
                      <a:r>
                        <a:rPr lang="en-US"/>
                        <a:t>Quick Response to Industry Changes</a:t>
                      </a:r>
                    </a:p>
                  </a:txBody>
                  <a:tcPr/>
                </a:tc>
                <a:extLst>
                  <a:ext uri="{0D108BD9-81ED-4DB2-BD59-A6C34878D82A}">
                    <a16:rowId xmlns:a16="http://schemas.microsoft.com/office/drawing/2014/main" val="1343797184"/>
                  </a:ext>
                </a:extLst>
              </a:tr>
            </a:tbl>
          </a:graphicData>
        </a:graphic>
      </p:graphicFrame>
      <p:graphicFrame>
        <p:nvGraphicFramePr>
          <p:cNvPr id="5" name="Table 4">
            <a:extLst>
              <a:ext uri="{FF2B5EF4-FFF2-40B4-BE49-F238E27FC236}">
                <a16:creationId xmlns:a16="http://schemas.microsoft.com/office/drawing/2014/main" id="{C0D5F5FE-6DD7-2CC7-AC2A-798B3483F513}"/>
              </a:ext>
            </a:extLst>
          </p:cNvPr>
          <p:cNvGraphicFramePr>
            <a:graphicFrameLocks noGrp="1"/>
          </p:cNvGraphicFramePr>
          <p:nvPr>
            <p:extLst>
              <p:ext uri="{D42A27DB-BD31-4B8C-83A1-F6EECF244321}">
                <p14:modId xmlns:p14="http://schemas.microsoft.com/office/powerpoint/2010/main" val="1992262580"/>
              </p:ext>
            </p:extLst>
          </p:nvPr>
        </p:nvGraphicFramePr>
        <p:xfrm>
          <a:off x="6214241" y="2075793"/>
          <a:ext cx="5660362" cy="2921134"/>
        </p:xfrm>
        <a:graphic>
          <a:graphicData uri="http://schemas.openxmlformats.org/drawingml/2006/table">
            <a:tbl>
              <a:tblPr firstRow="1" bandRow="1">
                <a:tableStyleId>{5C22544A-7EE6-4342-B048-85BDC9FD1C3A}</a:tableStyleId>
              </a:tblPr>
              <a:tblGrid>
                <a:gridCol w="5660362">
                  <a:extLst>
                    <a:ext uri="{9D8B030D-6E8A-4147-A177-3AD203B41FA5}">
                      <a16:colId xmlns:a16="http://schemas.microsoft.com/office/drawing/2014/main" val="3495123171"/>
                    </a:ext>
                  </a:extLst>
                </a:gridCol>
              </a:tblGrid>
              <a:tr h="463107">
                <a:tc>
                  <a:txBody>
                    <a:bodyPr/>
                    <a:lstStyle/>
                    <a:p>
                      <a:pPr algn="ctr"/>
                      <a:r>
                        <a:rPr lang="en-US" sz="2000"/>
                        <a:t>Degrees</a:t>
                      </a:r>
                    </a:p>
                  </a:txBody>
                  <a:tcPr/>
                </a:tc>
                <a:extLst>
                  <a:ext uri="{0D108BD9-81ED-4DB2-BD59-A6C34878D82A}">
                    <a16:rowId xmlns:a16="http://schemas.microsoft.com/office/drawing/2014/main" val="375197708"/>
                  </a:ext>
                </a:extLst>
              </a:tr>
              <a:tr h="427483">
                <a:tc>
                  <a:txBody>
                    <a:bodyPr/>
                    <a:lstStyle/>
                    <a:p>
                      <a:pPr algn="r"/>
                      <a:r>
                        <a:rPr lang="en-US"/>
                        <a:t>Broad Theoretical Education</a:t>
                      </a:r>
                    </a:p>
                  </a:txBody>
                  <a:tcPr/>
                </a:tc>
                <a:extLst>
                  <a:ext uri="{0D108BD9-81ED-4DB2-BD59-A6C34878D82A}">
                    <a16:rowId xmlns:a16="http://schemas.microsoft.com/office/drawing/2014/main" val="3316037848"/>
                  </a:ext>
                </a:extLst>
              </a:tr>
              <a:tr h="427483">
                <a:tc>
                  <a:txBody>
                    <a:bodyPr/>
                    <a:lstStyle/>
                    <a:p>
                      <a:pPr lvl="0" algn="r">
                        <a:buNone/>
                      </a:pPr>
                      <a:r>
                        <a:rPr lang="en-US"/>
                        <a:t>Communication &amp; Critical Thinking Skills</a:t>
                      </a:r>
                      <a:endParaRPr lang="en-US" err="1"/>
                    </a:p>
                  </a:txBody>
                  <a:tcPr/>
                </a:tc>
                <a:extLst>
                  <a:ext uri="{0D108BD9-81ED-4DB2-BD59-A6C34878D82A}">
                    <a16:rowId xmlns:a16="http://schemas.microsoft.com/office/drawing/2014/main" val="3110748303"/>
                  </a:ext>
                </a:extLst>
              </a:tr>
              <a:tr h="427483">
                <a:tc>
                  <a:txBody>
                    <a:bodyPr/>
                    <a:lstStyle/>
                    <a:p>
                      <a:pPr algn="r"/>
                      <a:r>
                        <a:rPr lang="en-US"/>
                        <a:t>Significant Advancement Potential </a:t>
                      </a:r>
                    </a:p>
                  </a:txBody>
                  <a:tcPr/>
                </a:tc>
                <a:extLst>
                  <a:ext uri="{0D108BD9-81ED-4DB2-BD59-A6C34878D82A}">
                    <a16:rowId xmlns:a16="http://schemas.microsoft.com/office/drawing/2014/main" val="2260795296"/>
                  </a:ext>
                </a:extLst>
              </a:tr>
              <a:tr h="748095">
                <a:tc>
                  <a:txBody>
                    <a:bodyPr/>
                    <a:lstStyle/>
                    <a:p>
                      <a:pPr algn="r"/>
                      <a:r>
                        <a:rPr lang="en-US"/>
                        <a:t>Comprehensive Preparation for Leadership Roles</a:t>
                      </a:r>
                    </a:p>
                  </a:txBody>
                  <a:tcPr/>
                </a:tc>
                <a:extLst>
                  <a:ext uri="{0D108BD9-81ED-4DB2-BD59-A6C34878D82A}">
                    <a16:rowId xmlns:a16="http://schemas.microsoft.com/office/drawing/2014/main" val="3507750655"/>
                  </a:ext>
                </a:extLst>
              </a:tr>
              <a:tr h="427483">
                <a:tc>
                  <a:txBody>
                    <a:bodyPr/>
                    <a:lstStyle/>
                    <a:p>
                      <a:pPr lvl="0" algn="r">
                        <a:buNone/>
                      </a:pPr>
                      <a:r>
                        <a:rPr lang="en-US"/>
                        <a:t>Long-term Career Flexibility </a:t>
                      </a:r>
                    </a:p>
                  </a:txBody>
                  <a:tcPr/>
                </a:tc>
                <a:extLst>
                  <a:ext uri="{0D108BD9-81ED-4DB2-BD59-A6C34878D82A}">
                    <a16:rowId xmlns:a16="http://schemas.microsoft.com/office/drawing/2014/main" val="2379282769"/>
                  </a:ext>
                </a:extLst>
              </a:tr>
            </a:tbl>
          </a:graphicData>
        </a:graphic>
      </p:graphicFrame>
      <p:sp>
        <p:nvSpPr>
          <p:cNvPr id="7" name="Title 1">
            <a:extLst>
              <a:ext uri="{FF2B5EF4-FFF2-40B4-BE49-F238E27FC236}">
                <a16:creationId xmlns:a16="http://schemas.microsoft.com/office/drawing/2014/main" id="{9F5ED94F-FF99-6879-5B1C-6DFF9DC4E10D}"/>
              </a:ext>
            </a:extLst>
          </p:cNvPr>
          <p:cNvSpPr txBox="1">
            <a:spLocks/>
          </p:cNvSpPr>
          <p:nvPr/>
        </p:nvSpPr>
        <p:spPr>
          <a:xfrm>
            <a:off x="1078120" y="5800792"/>
            <a:ext cx="10267740" cy="7517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a:solidFill>
                  <a:schemeClr val="accent1"/>
                </a:solidFill>
                <a:latin typeface="Aptos"/>
              </a:rPr>
              <a:t>Highest Paid Professionals Have Both Credentials</a:t>
            </a:r>
            <a:endParaRPr lang="en-US">
              <a:solidFill>
                <a:schemeClr val="accent1"/>
              </a:solidFill>
            </a:endParaRPr>
          </a:p>
        </p:txBody>
      </p:sp>
      <p:sp>
        <p:nvSpPr>
          <p:cNvPr id="9" name="Title 1">
            <a:extLst>
              <a:ext uri="{FF2B5EF4-FFF2-40B4-BE49-F238E27FC236}">
                <a16:creationId xmlns:a16="http://schemas.microsoft.com/office/drawing/2014/main" id="{44331BEB-903E-9428-CCD1-63A226D0996A}"/>
              </a:ext>
            </a:extLst>
          </p:cNvPr>
          <p:cNvSpPr txBox="1">
            <a:spLocks/>
          </p:cNvSpPr>
          <p:nvPr/>
        </p:nvSpPr>
        <p:spPr>
          <a:xfrm>
            <a:off x="4705065" y="5408909"/>
            <a:ext cx="2783252" cy="5267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100" i="1">
                <a:solidFill>
                  <a:schemeClr val="accent1"/>
                </a:solidFill>
                <a:latin typeface="Aptos"/>
              </a:rPr>
              <a:t>Key Takeaway: </a:t>
            </a:r>
            <a:endParaRPr lang="en-US"/>
          </a:p>
        </p:txBody>
      </p:sp>
    </p:spTree>
    <p:extLst>
      <p:ext uri="{BB962C8B-B14F-4D97-AF65-F5344CB8AC3E}">
        <p14:creationId xmlns:p14="http://schemas.microsoft.com/office/powerpoint/2010/main" val="1922620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AC1372-0CDB-29D5-D0A3-1B14783652A2}"/>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85F432B-F0E5-608B-C09C-818DD8D03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C41551C-88F2-9B27-AB47-3085A09E0F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3CF6AE-BAA3-CF69-20C2-DB2119E78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55E2A03-018E-0E62-6C87-5099302B6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FC6A341-D4D7-83F5-3774-ACA927339228}"/>
              </a:ext>
            </a:extLst>
          </p:cNvPr>
          <p:cNvSpPr txBox="1"/>
          <p:nvPr/>
        </p:nvSpPr>
        <p:spPr>
          <a:xfrm>
            <a:off x="124771" y="661490"/>
            <a:ext cx="1223680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FFFFFF"/>
                </a:solidFill>
              </a:rPr>
              <a:t>EMPLOYER REQUIREMENTS </a:t>
            </a:r>
          </a:p>
        </p:txBody>
      </p:sp>
      <p:sp>
        <p:nvSpPr>
          <p:cNvPr id="23" name="Content Placeholder 22">
            <a:extLst>
              <a:ext uri="{FF2B5EF4-FFF2-40B4-BE49-F238E27FC236}">
                <a16:creationId xmlns:a16="http://schemas.microsoft.com/office/drawing/2014/main" id="{920F62B8-815C-4724-7BA0-7E29520847C3}"/>
              </a:ext>
            </a:extLst>
          </p:cNvPr>
          <p:cNvSpPr>
            <a:spLocks noGrp="1"/>
          </p:cNvSpPr>
          <p:nvPr>
            <p:ph idx="1"/>
          </p:nvPr>
        </p:nvSpPr>
        <p:spPr/>
        <p:txBody>
          <a:bodyPr vert="horz" lIns="91440" tIns="45720" rIns="91440" bIns="45720" rtlCol="0" anchor="t">
            <a:normAutofit/>
          </a:bodyPr>
          <a:lstStyle/>
          <a:p>
            <a:endParaRPr lang="en-US"/>
          </a:p>
          <a:p>
            <a:endParaRPr lang="en-US"/>
          </a:p>
          <a:p>
            <a:endParaRPr lang="en-US"/>
          </a:p>
        </p:txBody>
      </p:sp>
      <p:sp>
        <p:nvSpPr>
          <p:cNvPr id="2" name="Title 1">
            <a:extLst>
              <a:ext uri="{FF2B5EF4-FFF2-40B4-BE49-F238E27FC236}">
                <a16:creationId xmlns:a16="http://schemas.microsoft.com/office/drawing/2014/main" id="{DD506E5D-35E9-59D1-7EF4-9FC2B942EFF5}"/>
              </a:ext>
            </a:extLst>
          </p:cNvPr>
          <p:cNvSpPr>
            <a:spLocks noGrp="1"/>
          </p:cNvSpPr>
          <p:nvPr>
            <p:ph type="title"/>
          </p:nvPr>
        </p:nvSpPr>
        <p:spPr>
          <a:xfrm>
            <a:off x="10548441" y="1365678"/>
            <a:ext cx="2043024" cy="417901"/>
          </a:xfrm>
        </p:spPr>
        <p:txBody>
          <a:bodyPr anchor="ctr">
            <a:normAutofit fontScale="90000"/>
          </a:bodyPr>
          <a:lstStyle/>
          <a:p>
            <a:r>
              <a:rPr lang="en-US" sz="1900" b="1">
                <a:solidFill>
                  <a:srgbClr val="FFFFFF"/>
                </a:solidFill>
                <a:latin typeface="Aptos"/>
              </a:rPr>
              <a:t>Data Analysis </a:t>
            </a:r>
            <a:br>
              <a:rPr lang="en-US" sz="1900" b="1">
                <a:solidFill>
                  <a:srgbClr val="FFFFFF"/>
                </a:solidFill>
                <a:latin typeface="Aptos"/>
              </a:rPr>
            </a:br>
            <a:endParaRPr lang="en-US" sz="1900" b="1">
              <a:solidFill>
                <a:srgbClr val="FFFFFF"/>
              </a:solidFill>
              <a:latin typeface="Aptos"/>
            </a:endParaRPr>
          </a:p>
        </p:txBody>
      </p:sp>
      <p:sp>
        <p:nvSpPr>
          <p:cNvPr id="30" name="TextBox 29">
            <a:extLst>
              <a:ext uri="{FF2B5EF4-FFF2-40B4-BE49-F238E27FC236}">
                <a16:creationId xmlns:a16="http://schemas.microsoft.com/office/drawing/2014/main" id="{779A9F46-1809-9527-1D28-2A077DBE5207}"/>
              </a:ext>
            </a:extLst>
          </p:cNvPr>
          <p:cNvSpPr txBox="1"/>
          <p:nvPr/>
        </p:nvSpPr>
        <p:spPr>
          <a:xfrm>
            <a:off x="326259" y="1823560"/>
            <a:ext cx="11542219" cy="19691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a:buChar char="•"/>
            </a:pPr>
            <a:r>
              <a:rPr lang="en-US" sz="2800" b="1">
                <a:solidFill>
                  <a:schemeClr val="accent1"/>
                </a:solidFill>
                <a:latin typeface="Aptos"/>
                <a:cs typeface="Segoe UI"/>
              </a:rPr>
              <a:t>Employer expectations vary based on role</a:t>
            </a:r>
            <a:endParaRPr lang="en-US">
              <a:solidFill>
                <a:schemeClr val="accent1"/>
              </a:solidFill>
            </a:endParaRPr>
          </a:p>
          <a:p>
            <a:pPr marL="457200" indent="-457200">
              <a:lnSpc>
                <a:spcPct val="150000"/>
              </a:lnSpc>
              <a:buFont typeface="Arial"/>
              <a:buChar char="•"/>
            </a:pPr>
            <a:r>
              <a:rPr lang="en-US" sz="2800" b="1">
                <a:solidFill>
                  <a:schemeClr val="accent1"/>
                </a:solidFill>
              </a:rPr>
              <a:t>Specialized support &amp; network positions strongly prefer certifications demonstrating technical proficiency </a:t>
            </a:r>
          </a:p>
        </p:txBody>
      </p:sp>
      <p:graphicFrame>
        <p:nvGraphicFramePr>
          <p:cNvPr id="3" name="Table 2">
            <a:extLst>
              <a:ext uri="{FF2B5EF4-FFF2-40B4-BE49-F238E27FC236}">
                <a16:creationId xmlns:a16="http://schemas.microsoft.com/office/drawing/2014/main" id="{BC1ADB2B-5587-EEB1-8F1D-41826025E980}"/>
              </a:ext>
            </a:extLst>
          </p:cNvPr>
          <p:cNvGraphicFramePr>
            <a:graphicFrameLocks noGrp="1"/>
          </p:cNvGraphicFramePr>
          <p:nvPr>
            <p:extLst>
              <p:ext uri="{D42A27DB-BD31-4B8C-83A1-F6EECF244321}">
                <p14:modId xmlns:p14="http://schemas.microsoft.com/office/powerpoint/2010/main" val="3096355825"/>
              </p:ext>
            </p:extLst>
          </p:nvPr>
        </p:nvGraphicFramePr>
        <p:xfrm>
          <a:off x="2127919" y="4002292"/>
          <a:ext cx="8232109" cy="1849119"/>
        </p:xfrm>
        <a:graphic>
          <a:graphicData uri="http://schemas.openxmlformats.org/drawingml/2006/table">
            <a:tbl>
              <a:tblPr firstRow="1" bandRow="1">
                <a:tableStyleId>{5C22544A-7EE6-4342-B048-85BDC9FD1C3A}</a:tableStyleId>
              </a:tblPr>
              <a:tblGrid>
                <a:gridCol w="2651125">
                  <a:extLst>
                    <a:ext uri="{9D8B030D-6E8A-4147-A177-3AD203B41FA5}">
                      <a16:colId xmlns:a16="http://schemas.microsoft.com/office/drawing/2014/main" val="3888741843"/>
                    </a:ext>
                  </a:extLst>
                </a:gridCol>
                <a:gridCol w="2682874">
                  <a:extLst>
                    <a:ext uri="{9D8B030D-6E8A-4147-A177-3AD203B41FA5}">
                      <a16:colId xmlns:a16="http://schemas.microsoft.com/office/drawing/2014/main" val="3809817855"/>
                    </a:ext>
                  </a:extLst>
                </a:gridCol>
                <a:gridCol w="2898110">
                  <a:extLst>
                    <a:ext uri="{9D8B030D-6E8A-4147-A177-3AD203B41FA5}">
                      <a16:colId xmlns:a16="http://schemas.microsoft.com/office/drawing/2014/main" val="3044727600"/>
                    </a:ext>
                  </a:extLst>
                </a:gridCol>
              </a:tblGrid>
              <a:tr h="365125">
                <a:tc>
                  <a:txBody>
                    <a:bodyPr/>
                    <a:lstStyle/>
                    <a:p>
                      <a:pPr algn="ctr"/>
                      <a:r>
                        <a:rPr lang="en-US"/>
                        <a:t>Job Title</a:t>
                      </a:r>
                    </a:p>
                  </a:txBody>
                  <a:tcPr/>
                </a:tc>
                <a:tc>
                  <a:txBody>
                    <a:bodyPr/>
                    <a:lstStyle/>
                    <a:p>
                      <a:pPr lvl="0" algn="ctr">
                        <a:buNone/>
                      </a:pPr>
                      <a:r>
                        <a:rPr lang="en-US"/>
                        <a:t>Degree Required? </a:t>
                      </a:r>
                    </a:p>
                  </a:txBody>
                  <a:tcPr/>
                </a:tc>
                <a:tc>
                  <a:txBody>
                    <a:bodyPr/>
                    <a:lstStyle/>
                    <a:p>
                      <a:pPr algn="ctr"/>
                      <a:r>
                        <a:rPr lang="en-US"/>
                        <a:t>Certification Required? </a:t>
                      </a:r>
                    </a:p>
                  </a:txBody>
                  <a:tcPr/>
                </a:tc>
                <a:extLst>
                  <a:ext uri="{0D108BD9-81ED-4DB2-BD59-A6C34878D82A}">
                    <a16:rowId xmlns:a16="http://schemas.microsoft.com/office/drawing/2014/main" val="2794752729"/>
                  </a:ext>
                </a:extLst>
              </a:tr>
              <a:tr h="370840">
                <a:tc>
                  <a:txBody>
                    <a:bodyPr/>
                    <a:lstStyle/>
                    <a:p>
                      <a:pPr algn="ctr"/>
                      <a:r>
                        <a:rPr lang="en-US"/>
                        <a:t>IT Support Specialist</a:t>
                      </a:r>
                    </a:p>
                  </a:txBody>
                  <a:tcPr/>
                </a:tc>
                <a:tc>
                  <a:txBody>
                    <a:bodyPr/>
                    <a:lstStyle/>
                    <a:p>
                      <a:pPr lvl="0" algn="ctr">
                        <a:buNone/>
                      </a:pPr>
                      <a:r>
                        <a:rPr lang="en-US"/>
                        <a:t>Sometimes</a:t>
                      </a:r>
                    </a:p>
                  </a:txBody>
                  <a:tcPr/>
                </a:tc>
                <a:tc>
                  <a:txBody>
                    <a:bodyPr/>
                    <a:lstStyle/>
                    <a:p>
                      <a:pPr lvl="0" algn="ctr">
                        <a:buNone/>
                      </a:pPr>
                      <a:r>
                        <a:rPr lang="en-US"/>
                        <a:t>Often</a:t>
                      </a:r>
                    </a:p>
                  </a:txBody>
                  <a:tcPr/>
                </a:tc>
                <a:extLst>
                  <a:ext uri="{0D108BD9-81ED-4DB2-BD59-A6C34878D82A}">
                    <a16:rowId xmlns:a16="http://schemas.microsoft.com/office/drawing/2014/main" val="2598205304"/>
                  </a:ext>
                </a:extLst>
              </a:tr>
              <a:tr h="370840">
                <a:tc>
                  <a:txBody>
                    <a:bodyPr/>
                    <a:lstStyle/>
                    <a:p>
                      <a:pPr algn="ctr"/>
                      <a:r>
                        <a:rPr lang="en-US"/>
                        <a:t>Systems Administrator </a:t>
                      </a:r>
                    </a:p>
                  </a:txBody>
                  <a:tcPr/>
                </a:tc>
                <a:tc>
                  <a:txBody>
                    <a:bodyPr/>
                    <a:lstStyle/>
                    <a:p>
                      <a:pPr lvl="0" algn="ctr">
                        <a:buNone/>
                      </a:pPr>
                      <a:r>
                        <a:rPr lang="en-US"/>
                        <a:t>Preferred</a:t>
                      </a:r>
                    </a:p>
                  </a:txBody>
                  <a:tcPr/>
                </a:tc>
                <a:tc>
                  <a:txBody>
                    <a:bodyPr/>
                    <a:lstStyle/>
                    <a:p>
                      <a:pPr lvl="0" algn="ctr">
                        <a:buNone/>
                      </a:pPr>
                      <a:r>
                        <a:rPr lang="en-US"/>
                        <a:t>Frequently</a:t>
                      </a:r>
                    </a:p>
                  </a:txBody>
                  <a:tcPr/>
                </a:tc>
                <a:extLst>
                  <a:ext uri="{0D108BD9-81ED-4DB2-BD59-A6C34878D82A}">
                    <a16:rowId xmlns:a16="http://schemas.microsoft.com/office/drawing/2014/main" val="3873162711"/>
                  </a:ext>
                </a:extLst>
              </a:tr>
              <a:tr h="370840">
                <a:tc>
                  <a:txBody>
                    <a:bodyPr/>
                    <a:lstStyle/>
                    <a:p>
                      <a:pPr algn="ctr"/>
                      <a:r>
                        <a:rPr lang="en-US"/>
                        <a:t>Network Engineer </a:t>
                      </a:r>
                    </a:p>
                  </a:txBody>
                  <a:tcPr/>
                </a:tc>
                <a:tc>
                  <a:txBody>
                    <a:bodyPr/>
                    <a:lstStyle/>
                    <a:p>
                      <a:pPr lvl="0" algn="ctr">
                        <a:buNone/>
                      </a:pPr>
                      <a:r>
                        <a:rPr lang="en-US"/>
                        <a:t>Rarely </a:t>
                      </a:r>
                    </a:p>
                  </a:txBody>
                  <a:tcPr/>
                </a:tc>
                <a:tc>
                  <a:txBody>
                    <a:bodyPr/>
                    <a:lstStyle/>
                    <a:p>
                      <a:pPr algn="ctr"/>
                      <a:r>
                        <a:rPr lang="en-US"/>
                        <a:t>Frequently </a:t>
                      </a:r>
                    </a:p>
                  </a:txBody>
                  <a:tcPr/>
                </a:tc>
                <a:extLst>
                  <a:ext uri="{0D108BD9-81ED-4DB2-BD59-A6C34878D82A}">
                    <a16:rowId xmlns:a16="http://schemas.microsoft.com/office/drawing/2014/main" val="2598351503"/>
                  </a:ext>
                </a:extLst>
              </a:tr>
              <a:tr h="370839">
                <a:tc>
                  <a:txBody>
                    <a:bodyPr/>
                    <a:lstStyle/>
                    <a:p>
                      <a:pPr lvl="0" algn="ctr">
                        <a:buNone/>
                      </a:pPr>
                      <a:r>
                        <a:rPr lang="en-US"/>
                        <a:t>Cybersecurity Analyst </a:t>
                      </a:r>
                    </a:p>
                  </a:txBody>
                  <a:tcPr/>
                </a:tc>
                <a:tc>
                  <a:txBody>
                    <a:bodyPr/>
                    <a:lstStyle/>
                    <a:p>
                      <a:pPr lvl="0" algn="ctr">
                        <a:buNone/>
                      </a:pPr>
                      <a:r>
                        <a:rPr lang="en-US"/>
                        <a:t>Preferred</a:t>
                      </a:r>
                    </a:p>
                  </a:txBody>
                  <a:tcPr/>
                </a:tc>
                <a:tc>
                  <a:txBody>
                    <a:bodyPr/>
                    <a:lstStyle/>
                    <a:p>
                      <a:pPr lvl="0" algn="ctr">
                        <a:buNone/>
                      </a:pPr>
                      <a:r>
                        <a:rPr lang="en-US"/>
                        <a:t>Often</a:t>
                      </a:r>
                    </a:p>
                  </a:txBody>
                  <a:tcPr/>
                </a:tc>
                <a:extLst>
                  <a:ext uri="{0D108BD9-81ED-4DB2-BD59-A6C34878D82A}">
                    <a16:rowId xmlns:a16="http://schemas.microsoft.com/office/drawing/2014/main" val="17973018"/>
                  </a:ext>
                </a:extLst>
              </a:tr>
            </a:tbl>
          </a:graphicData>
        </a:graphic>
      </p:graphicFrame>
      <p:sp>
        <p:nvSpPr>
          <p:cNvPr id="5" name="Title 1">
            <a:extLst>
              <a:ext uri="{FF2B5EF4-FFF2-40B4-BE49-F238E27FC236}">
                <a16:creationId xmlns:a16="http://schemas.microsoft.com/office/drawing/2014/main" id="{E47EADC6-98C2-0AFE-0937-E865FAD87C69}"/>
              </a:ext>
            </a:extLst>
          </p:cNvPr>
          <p:cNvSpPr txBox="1">
            <a:spLocks/>
          </p:cNvSpPr>
          <p:nvPr/>
        </p:nvSpPr>
        <p:spPr>
          <a:xfrm>
            <a:off x="4452441" y="6169907"/>
            <a:ext cx="3581538" cy="425158"/>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900" b="1" i="1">
                <a:solidFill>
                  <a:schemeClr val="accent1"/>
                </a:solidFill>
                <a:latin typeface="Aptos"/>
              </a:rPr>
              <a:t>9 out of 12 jobs listed certifications</a:t>
            </a:r>
            <a:br>
              <a:rPr lang="en-US" sz="1900" b="1">
                <a:solidFill>
                  <a:srgbClr val="FFFFFF"/>
                </a:solidFill>
                <a:latin typeface="Aptos"/>
              </a:rPr>
            </a:br>
            <a:endParaRPr lang="en-US" sz="1900" b="1">
              <a:solidFill>
                <a:srgbClr val="FFFFFF"/>
              </a:solidFill>
              <a:latin typeface="Aptos"/>
            </a:endParaRPr>
          </a:p>
        </p:txBody>
      </p:sp>
    </p:spTree>
    <p:extLst>
      <p:ext uri="{BB962C8B-B14F-4D97-AF65-F5344CB8AC3E}">
        <p14:creationId xmlns:p14="http://schemas.microsoft.com/office/powerpoint/2010/main" val="3719281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8BE07A-5109-CE92-A2F5-2B92D688018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02C0A0-9A64-A32A-7A0F-8DDDE8D8EC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6622306-2546-2184-82DE-FF0FD5B3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81B136E-2276-AE44-F3C0-A493FA78F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001991-27CF-C087-2023-4FAF27784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FDDBC10-A4DB-BE98-C80B-EA51E7A41AFC}"/>
              </a:ext>
            </a:extLst>
          </p:cNvPr>
          <p:cNvSpPr txBox="1"/>
          <p:nvPr/>
        </p:nvSpPr>
        <p:spPr>
          <a:xfrm>
            <a:off x="124771" y="530861"/>
            <a:ext cx="1223680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FFFFFF"/>
                </a:solidFill>
              </a:rPr>
              <a:t>MOST WANTED CERTIFICATIONS</a:t>
            </a:r>
          </a:p>
        </p:txBody>
      </p:sp>
      <p:sp>
        <p:nvSpPr>
          <p:cNvPr id="23" name="Content Placeholder 22">
            <a:extLst>
              <a:ext uri="{FF2B5EF4-FFF2-40B4-BE49-F238E27FC236}">
                <a16:creationId xmlns:a16="http://schemas.microsoft.com/office/drawing/2014/main" id="{C8702AEA-E0E4-B344-FACA-ECA9EAA717F3}"/>
              </a:ext>
            </a:extLst>
          </p:cNvPr>
          <p:cNvSpPr>
            <a:spLocks noGrp="1"/>
          </p:cNvSpPr>
          <p:nvPr>
            <p:ph idx="1"/>
          </p:nvPr>
        </p:nvSpPr>
        <p:spPr/>
        <p:txBody>
          <a:bodyPr vert="horz" lIns="91440" tIns="45720" rIns="91440" bIns="45720" rtlCol="0" anchor="t">
            <a:normAutofit/>
          </a:bodyPr>
          <a:lstStyle/>
          <a:p>
            <a:endParaRPr lang="en-US"/>
          </a:p>
          <a:p>
            <a:endParaRPr lang="en-US"/>
          </a:p>
          <a:p>
            <a:endParaRPr lang="en-US"/>
          </a:p>
        </p:txBody>
      </p:sp>
      <p:sp>
        <p:nvSpPr>
          <p:cNvPr id="2" name="Title 1">
            <a:extLst>
              <a:ext uri="{FF2B5EF4-FFF2-40B4-BE49-F238E27FC236}">
                <a16:creationId xmlns:a16="http://schemas.microsoft.com/office/drawing/2014/main" id="{3836BEC4-7E66-21E9-F1AB-E769F6A05004}"/>
              </a:ext>
            </a:extLst>
          </p:cNvPr>
          <p:cNvSpPr>
            <a:spLocks noGrp="1"/>
          </p:cNvSpPr>
          <p:nvPr>
            <p:ph type="title"/>
          </p:nvPr>
        </p:nvSpPr>
        <p:spPr>
          <a:xfrm>
            <a:off x="10548441" y="1365678"/>
            <a:ext cx="2043024" cy="417901"/>
          </a:xfrm>
        </p:spPr>
        <p:txBody>
          <a:bodyPr anchor="ctr">
            <a:normAutofit fontScale="90000"/>
          </a:bodyPr>
          <a:lstStyle/>
          <a:p>
            <a:r>
              <a:rPr lang="en-US" sz="1900" b="1">
                <a:solidFill>
                  <a:srgbClr val="FFFFFF"/>
                </a:solidFill>
                <a:latin typeface="Aptos"/>
              </a:rPr>
              <a:t>Data Analysis </a:t>
            </a:r>
            <a:br>
              <a:rPr lang="en-US" sz="1900" b="1">
                <a:solidFill>
                  <a:srgbClr val="FFFFFF"/>
                </a:solidFill>
                <a:latin typeface="Aptos"/>
              </a:rPr>
            </a:br>
            <a:endParaRPr lang="en-US" sz="1900" b="1">
              <a:solidFill>
                <a:srgbClr val="FFFFFF"/>
              </a:solidFill>
              <a:latin typeface="Aptos"/>
            </a:endParaRPr>
          </a:p>
        </p:txBody>
      </p:sp>
      <p:sp>
        <p:nvSpPr>
          <p:cNvPr id="30" name="TextBox 29">
            <a:extLst>
              <a:ext uri="{FF2B5EF4-FFF2-40B4-BE49-F238E27FC236}">
                <a16:creationId xmlns:a16="http://schemas.microsoft.com/office/drawing/2014/main" id="{0C37A977-34A0-7B5F-615C-B2F424BD00DB}"/>
              </a:ext>
            </a:extLst>
          </p:cNvPr>
          <p:cNvSpPr txBox="1"/>
          <p:nvPr/>
        </p:nvSpPr>
        <p:spPr>
          <a:xfrm>
            <a:off x="4259631" y="1838074"/>
            <a:ext cx="4669705" cy="4328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lnSpc>
                <a:spcPct val="200000"/>
              </a:lnSpc>
              <a:buAutoNum type="arabicPeriod"/>
            </a:pPr>
            <a:r>
              <a:rPr lang="en-US" sz="2800" b="1">
                <a:solidFill>
                  <a:schemeClr val="accent1"/>
                </a:solidFill>
                <a:latin typeface="Aptos"/>
                <a:cs typeface="Segoe UI"/>
              </a:rPr>
              <a:t>MICROSOFT</a:t>
            </a:r>
            <a:endParaRPr lang="en-US"/>
          </a:p>
          <a:p>
            <a:pPr marL="514350" indent="-514350">
              <a:lnSpc>
                <a:spcPct val="200000"/>
              </a:lnSpc>
              <a:buAutoNum type="arabicPeriod"/>
            </a:pPr>
            <a:r>
              <a:rPr lang="en-US" sz="2800" b="1">
                <a:solidFill>
                  <a:schemeClr val="accent1"/>
                </a:solidFill>
                <a:cs typeface="Segoe UI"/>
              </a:rPr>
              <a:t>AWS</a:t>
            </a:r>
          </a:p>
          <a:p>
            <a:pPr marL="514350" indent="-514350">
              <a:lnSpc>
                <a:spcPct val="200000"/>
              </a:lnSpc>
              <a:buAutoNum type="arabicPeriod"/>
            </a:pPr>
            <a:r>
              <a:rPr lang="en-US" sz="2800" b="1">
                <a:solidFill>
                  <a:schemeClr val="accent1"/>
                </a:solidFill>
                <a:cs typeface="Segoe UI"/>
              </a:rPr>
              <a:t>CISCO (CCNA) </a:t>
            </a:r>
          </a:p>
          <a:p>
            <a:pPr marL="514350" indent="-514350">
              <a:lnSpc>
                <a:spcPct val="200000"/>
              </a:lnSpc>
              <a:buAutoNum type="arabicPeriod"/>
            </a:pPr>
            <a:r>
              <a:rPr lang="en-US" sz="2800" b="1">
                <a:solidFill>
                  <a:schemeClr val="accent1"/>
                </a:solidFill>
                <a:cs typeface="Segoe UI"/>
              </a:rPr>
              <a:t>COMPTIA SECURITY+</a:t>
            </a:r>
          </a:p>
          <a:p>
            <a:pPr marL="514350" indent="-514350">
              <a:lnSpc>
                <a:spcPct val="200000"/>
              </a:lnSpc>
              <a:buAutoNum type="arabicPeriod"/>
            </a:pPr>
            <a:r>
              <a:rPr lang="en-US" sz="2800" b="1">
                <a:solidFill>
                  <a:schemeClr val="accent1"/>
                </a:solidFill>
                <a:cs typeface="Segoe UI"/>
              </a:rPr>
              <a:t>COMPTIA A+</a:t>
            </a:r>
          </a:p>
        </p:txBody>
      </p:sp>
    </p:spTree>
    <p:extLst>
      <p:ext uri="{BB962C8B-B14F-4D97-AF65-F5344CB8AC3E}">
        <p14:creationId xmlns:p14="http://schemas.microsoft.com/office/powerpoint/2010/main" val="25668454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AF0D96-5546-0BE6-2AC0-7E711B41679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DAB0572-0182-F924-1498-D768F3E38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B372149-05D0-EB57-5A0E-D23E82475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70E0D0-4B1E-6E7D-E3CE-8D8EF9DF9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A51FD5F-9EBE-5B36-7A75-3BDCA7ADA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C8E4B30-4465-E663-B8E6-A9E3719F3D07}"/>
              </a:ext>
            </a:extLst>
          </p:cNvPr>
          <p:cNvSpPr txBox="1"/>
          <p:nvPr/>
        </p:nvSpPr>
        <p:spPr>
          <a:xfrm>
            <a:off x="124771" y="661490"/>
            <a:ext cx="1223680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FFFFFF"/>
                </a:solidFill>
              </a:rPr>
              <a:t>INDUSTRY FINDINGS</a:t>
            </a:r>
          </a:p>
        </p:txBody>
      </p:sp>
      <p:sp>
        <p:nvSpPr>
          <p:cNvPr id="23" name="Content Placeholder 22">
            <a:extLst>
              <a:ext uri="{FF2B5EF4-FFF2-40B4-BE49-F238E27FC236}">
                <a16:creationId xmlns:a16="http://schemas.microsoft.com/office/drawing/2014/main" id="{9FA272FD-0368-8602-B4A6-E5BD35515C9E}"/>
              </a:ext>
            </a:extLst>
          </p:cNvPr>
          <p:cNvSpPr>
            <a:spLocks noGrp="1"/>
          </p:cNvSpPr>
          <p:nvPr>
            <p:ph idx="1"/>
          </p:nvPr>
        </p:nvSpPr>
        <p:spPr/>
        <p:txBody>
          <a:bodyPr vert="horz" lIns="91440" tIns="45720" rIns="91440" bIns="45720" rtlCol="0" anchor="t">
            <a:normAutofit/>
          </a:bodyPr>
          <a:lstStyle/>
          <a:p>
            <a:endParaRPr lang="en-US"/>
          </a:p>
          <a:p>
            <a:endParaRPr lang="en-US"/>
          </a:p>
          <a:p>
            <a:endParaRPr lang="en-US"/>
          </a:p>
        </p:txBody>
      </p:sp>
      <p:sp>
        <p:nvSpPr>
          <p:cNvPr id="2" name="Title 1">
            <a:extLst>
              <a:ext uri="{FF2B5EF4-FFF2-40B4-BE49-F238E27FC236}">
                <a16:creationId xmlns:a16="http://schemas.microsoft.com/office/drawing/2014/main" id="{394236BA-4268-1C62-60ED-FBF310BB621D}"/>
              </a:ext>
            </a:extLst>
          </p:cNvPr>
          <p:cNvSpPr>
            <a:spLocks noGrp="1"/>
          </p:cNvSpPr>
          <p:nvPr>
            <p:ph type="title"/>
          </p:nvPr>
        </p:nvSpPr>
        <p:spPr>
          <a:xfrm>
            <a:off x="10548441" y="1365678"/>
            <a:ext cx="2043024" cy="417901"/>
          </a:xfrm>
        </p:spPr>
        <p:txBody>
          <a:bodyPr anchor="ctr">
            <a:normAutofit fontScale="90000"/>
          </a:bodyPr>
          <a:lstStyle/>
          <a:p>
            <a:r>
              <a:rPr lang="en-US" sz="1900" b="1">
                <a:solidFill>
                  <a:srgbClr val="FFFFFF"/>
                </a:solidFill>
                <a:latin typeface="Aptos"/>
              </a:rPr>
              <a:t>Data Analysis </a:t>
            </a:r>
            <a:br>
              <a:rPr lang="en-US" sz="1900" b="1">
                <a:solidFill>
                  <a:srgbClr val="FFFFFF"/>
                </a:solidFill>
                <a:latin typeface="Aptos"/>
              </a:rPr>
            </a:br>
            <a:endParaRPr lang="en-US" sz="1900" b="1">
              <a:solidFill>
                <a:srgbClr val="FFFFFF"/>
              </a:solidFill>
              <a:latin typeface="Aptos"/>
            </a:endParaRPr>
          </a:p>
        </p:txBody>
      </p:sp>
      <p:sp>
        <p:nvSpPr>
          <p:cNvPr id="30" name="TextBox 29">
            <a:extLst>
              <a:ext uri="{FF2B5EF4-FFF2-40B4-BE49-F238E27FC236}">
                <a16:creationId xmlns:a16="http://schemas.microsoft.com/office/drawing/2014/main" id="{6C6689CD-1A32-D09B-F1D4-3EF40481D7EC}"/>
              </a:ext>
            </a:extLst>
          </p:cNvPr>
          <p:cNvSpPr txBox="1"/>
          <p:nvPr/>
        </p:nvSpPr>
        <p:spPr>
          <a:xfrm>
            <a:off x="326259" y="2030013"/>
            <a:ext cx="11542219" cy="19691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a:buChar char="•"/>
            </a:pPr>
            <a:r>
              <a:rPr lang="en-US" sz="2800" b="1">
                <a:solidFill>
                  <a:schemeClr val="accent1"/>
                </a:solidFill>
              </a:rPr>
              <a:t>Certifications provide evidence of current technical skills </a:t>
            </a:r>
            <a:endParaRPr lang="en-US" sz="2800" b="1">
              <a:solidFill>
                <a:schemeClr val="accent1"/>
              </a:solidFill>
              <a:cs typeface="Segoe UI"/>
            </a:endParaRPr>
          </a:p>
          <a:p>
            <a:pPr marL="457200" indent="-457200">
              <a:lnSpc>
                <a:spcPct val="150000"/>
              </a:lnSpc>
              <a:buFont typeface="Arial"/>
              <a:buChar char="•"/>
            </a:pPr>
            <a:r>
              <a:rPr lang="en-US" sz="2800" b="1">
                <a:solidFill>
                  <a:schemeClr val="accent1"/>
                </a:solidFill>
              </a:rPr>
              <a:t>Employers increasingly seek role-specific credentials</a:t>
            </a:r>
          </a:p>
          <a:p>
            <a:pPr marL="457200" indent="-457200">
              <a:lnSpc>
                <a:spcPct val="150000"/>
              </a:lnSpc>
              <a:buFont typeface="Arial"/>
              <a:buChar char="•"/>
            </a:pPr>
            <a:r>
              <a:rPr lang="en-US" sz="2800" b="1">
                <a:solidFill>
                  <a:schemeClr val="accent1"/>
                </a:solidFill>
              </a:rPr>
              <a:t>Strong demand in cloud, networking &amp; cybersecurity certifications</a:t>
            </a:r>
          </a:p>
        </p:txBody>
      </p:sp>
      <p:sp>
        <p:nvSpPr>
          <p:cNvPr id="5" name="Title 1">
            <a:extLst>
              <a:ext uri="{FF2B5EF4-FFF2-40B4-BE49-F238E27FC236}">
                <a16:creationId xmlns:a16="http://schemas.microsoft.com/office/drawing/2014/main" id="{03B555BA-B546-90BF-779F-7A2B8FBC49CE}"/>
              </a:ext>
            </a:extLst>
          </p:cNvPr>
          <p:cNvSpPr txBox="1">
            <a:spLocks/>
          </p:cNvSpPr>
          <p:nvPr/>
        </p:nvSpPr>
        <p:spPr>
          <a:xfrm>
            <a:off x="959878" y="5426361"/>
            <a:ext cx="10267740" cy="7517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i="1">
                <a:solidFill>
                  <a:schemeClr val="accent1"/>
                </a:solidFill>
                <a:latin typeface="Aptos"/>
              </a:rPr>
              <a:t>67% of IT Hiring Managers Consider Certifications Important </a:t>
            </a:r>
            <a:endParaRPr lang="en-US">
              <a:solidFill>
                <a:schemeClr val="accent1"/>
              </a:solidFill>
              <a:latin typeface="Aptos Display" panose="02110004020202020204"/>
            </a:endParaRPr>
          </a:p>
          <a:p>
            <a:pPr algn="ctr"/>
            <a:r>
              <a:rPr lang="en-US" sz="2400" b="1" i="1">
                <a:solidFill>
                  <a:schemeClr val="accent1"/>
                </a:solidFill>
                <a:latin typeface="Aptos"/>
              </a:rPr>
              <a:t>When Evaluating Candidates </a:t>
            </a:r>
            <a:endParaRPr lang="en-US">
              <a:solidFill>
                <a:schemeClr val="accent1"/>
              </a:solidFill>
            </a:endParaRPr>
          </a:p>
        </p:txBody>
      </p:sp>
      <p:sp>
        <p:nvSpPr>
          <p:cNvPr id="7" name="Title 1">
            <a:extLst>
              <a:ext uri="{FF2B5EF4-FFF2-40B4-BE49-F238E27FC236}">
                <a16:creationId xmlns:a16="http://schemas.microsoft.com/office/drawing/2014/main" id="{20F8962D-EBDB-4BE0-D396-E0A4BDF7A5A2}"/>
              </a:ext>
            </a:extLst>
          </p:cNvPr>
          <p:cNvSpPr txBox="1">
            <a:spLocks/>
          </p:cNvSpPr>
          <p:nvPr/>
        </p:nvSpPr>
        <p:spPr>
          <a:xfrm>
            <a:off x="4698496" y="4673185"/>
            <a:ext cx="2783252" cy="5267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100" i="1">
                <a:solidFill>
                  <a:schemeClr val="accent1"/>
                </a:solidFill>
                <a:latin typeface="Aptos"/>
              </a:rPr>
              <a:t>Key Takeaway: </a:t>
            </a:r>
            <a:endParaRPr lang="en-US"/>
          </a:p>
        </p:txBody>
      </p:sp>
    </p:spTree>
    <p:extLst>
      <p:ext uri="{BB962C8B-B14F-4D97-AF65-F5344CB8AC3E}">
        <p14:creationId xmlns:p14="http://schemas.microsoft.com/office/powerpoint/2010/main" val="4088940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a:extLst>
            <a:ext uri="{FF2B5EF4-FFF2-40B4-BE49-F238E27FC236}">
              <a16:creationId xmlns:a16="http://schemas.microsoft.com/office/drawing/2014/main" id="{6286996E-FBC3-264B-ADCC-AFC30C04DDE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12BA3DA-1CB3-21E2-092D-BA8CC3EC3E42}"/>
              </a:ext>
            </a:extLst>
          </p:cNvPr>
          <p:cNvSpPr txBox="1"/>
          <p:nvPr/>
        </p:nvSpPr>
        <p:spPr>
          <a:xfrm flipH="1">
            <a:off x="1857910" y="3044280"/>
            <a:ext cx="8476180" cy="923330"/>
          </a:xfrm>
          <a:prstGeom prst="rect">
            <a:avLst/>
          </a:prstGeom>
          <a:noFill/>
        </p:spPr>
        <p:txBody>
          <a:bodyPr wrap="square" rtlCol="0">
            <a:spAutoFit/>
          </a:bodyPr>
          <a:lstStyle/>
          <a:p>
            <a:pPr algn="ctr"/>
            <a:r>
              <a:rPr lang="en-US" sz="5400" b="1" dirty="0">
                <a:solidFill>
                  <a:schemeClr val="bg1"/>
                </a:solidFill>
                <a:latin typeface="Aptos Display" panose="020B0004020202020204" pitchFamily="34" charset="0"/>
              </a:rPr>
              <a:t>CONCLUSIONS</a:t>
            </a:r>
          </a:p>
        </p:txBody>
      </p:sp>
    </p:spTree>
    <p:extLst>
      <p:ext uri="{BB962C8B-B14F-4D97-AF65-F5344CB8AC3E}">
        <p14:creationId xmlns:p14="http://schemas.microsoft.com/office/powerpoint/2010/main" val="815464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0EDE2-530C-0B75-FBA2-D2E2B0960BC4}"/>
              </a:ext>
            </a:extLst>
          </p:cNvPr>
          <p:cNvSpPr>
            <a:spLocks noGrp="1"/>
          </p:cNvSpPr>
          <p:nvPr>
            <p:ph type="title"/>
          </p:nvPr>
        </p:nvSpPr>
        <p:spPr/>
        <p:txBody>
          <a:bodyPr/>
          <a:lstStyle/>
          <a:p>
            <a:r>
              <a:rPr lang="en-US">
                <a:ea typeface="+mj-lt"/>
                <a:cs typeface="+mj-lt"/>
              </a:rPr>
              <a:t>Certifications in Real Job Postings</a:t>
            </a:r>
          </a:p>
        </p:txBody>
      </p:sp>
      <p:graphicFrame>
        <p:nvGraphicFramePr>
          <p:cNvPr id="37" name="Content Placeholder 2">
            <a:extLst>
              <a:ext uri="{FF2B5EF4-FFF2-40B4-BE49-F238E27FC236}">
                <a16:creationId xmlns:a16="http://schemas.microsoft.com/office/drawing/2014/main" id="{F03354F4-DE53-970C-567B-78C8F2F5CB6E}"/>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8065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a:extLst>
            <a:ext uri="{FF2B5EF4-FFF2-40B4-BE49-F238E27FC236}">
              <a16:creationId xmlns:a16="http://schemas.microsoft.com/office/drawing/2014/main" id="{FDED28A6-3D32-EBF2-742D-35C97D557A4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6A20197-6BD3-2C17-29C9-3FD307DAF0AC}"/>
              </a:ext>
            </a:extLst>
          </p:cNvPr>
          <p:cNvSpPr txBox="1"/>
          <p:nvPr/>
        </p:nvSpPr>
        <p:spPr>
          <a:xfrm flipH="1">
            <a:off x="453639" y="954833"/>
            <a:ext cx="11284722" cy="1446550"/>
          </a:xfrm>
          <a:prstGeom prst="rect">
            <a:avLst/>
          </a:prstGeom>
          <a:noFill/>
        </p:spPr>
        <p:txBody>
          <a:bodyPr wrap="square" rtlCol="0">
            <a:spAutoFit/>
          </a:bodyPr>
          <a:lstStyle/>
          <a:p>
            <a:pPr algn="ctr"/>
            <a:r>
              <a:rPr lang="en-US" sz="4400" dirty="0">
                <a:solidFill>
                  <a:schemeClr val="bg1"/>
                </a:solidFill>
                <a:latin typeface="Aptos Display" panose="020B0004020202020204" pitchFamily="34" charset="0"/>
              </a:rPr>
              <a:t>Entry Level hiring requirements more often require non-degreed industry certifications</a:t>
            </a:r>
          </a:p>
        </p:txBody>
      </p:sp>
      <p:sp>
        <p:nvSpPr>
          <p:cNvPr id="3" name="TextBox 2">
            <a:extLst>
              <a:ext uri="{FF2B5EF4-FFF2-40B4-BE49-F238E27FC236}">
                <a16:creationId xmlns:a16="http://schemas.microsoft.com/office/drawing/2014/main" id="{6866974B-5749-617C-DE06-4D36767E9132}"/>
              </a:ext>
            </a:extLst>
          </p:cNvPr>
          <p:cNvSpPr txBox="1"/>
          <p:nvPr/>
        </p:nvSpPr>
        <p:spPr>
          <a:xfrm flipH="1">
            <a:off x="1081755" y="2945939"/>
            <a:ext cx="10028490" cy="1723549"/>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Nine of twelve Boston area job postings listed certifications as required or preferred, only two required a traditional degree.</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The credentials most requested by these employers were CompTIA, Microsoft Azure, Cisco, and AWS</a:t>
            </a:r>
          </a:p>
        </p:txBody>
      </p:sp>
    </p:spTree>
    <p:extLst>
      <p:ext uri="{BB962C8B-B14F-4D97-AF65-F5344CB8AC3E}">
        <p14:creationId xmlns:p14="http://schemas.microsoft.com/office/powerpoint/2010/main" val="1703804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a:extLst>
            <a:ext uri="{FF2B5EF4-FFF2-40B4-BE49-F238E27FC236}">
              <a16:creationId xmlns:a16="http://schemas.microsoft.com/office/drawing/2014/main" id="{E717F136-F766-2629-0FD9-563AB31F36E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DD584E2-18B7-0AE9-C3B6-8CC402E20D87}"/>
              </a:ext>
            </a:extLst>
          </p:cNvPr>
          <p:cNvSpPr txBox="1"/>
          <p:nvPr/>
        </p:nvSpPr>
        <p:spPr>
          <a:xfrm flipH="1">
            <a:off x="453639" y="954833"/>
            <a:ext cx="11284722" cy="1446550"/>
          </a:xfrm>
          <a:prstGeom prst="rect">
            <a:avLst/>
          </a:prstGeom>
          <a:noFill/>
        </p:spPr>
        <p:txBody>
          <a:bodyPr wrap="square" rtlCol="0">
            <a:spAutoFit/>
          </a:bodyPr>
          <a:lstStyle/>
          <a:p>
            <a:pPr algn="ctr"/>
            <a:r>
              <a:rPr lang="en-US" sz="4400" dirty="0">
                <a:solidFill>
                  <a:schemeClr val="bg1"/>
                </a:solidFill>
                <a:latin typeface="Aptos Display" panose="020B0004020202020204" pitchFamily="34" charset="0"/>
              </a:rPr>
              <a:t>Traditional degrees retain relevance and importance in Mid-to-Senior level roles </a:t>
            </a:r>
          </a:p>
        </p:txBody>
      </p:sp>
      <p:sp>
        <p:nvSpPr>
          <p:cNvPr id="3" name="TextBox 2">
            <a:extLst>
              <a:ext uri="{FF2B5EF4-FFF2-40B4-BE49-F238E27FC236}">
                <a16:creationId xmlns:a16="http://schemas.microsoft.com/office/drawing/2014/main" id="{2C8B8459-D442-76A7-4305-ED5E1509F0AE}"/>
              </a:ext>
            </a:extLst>
          </p:cNvPr>
          <p:cNvSpPr txBox="1"/>
          <p:nvPr/>
        </p:nvSpPr>
        <p:spPr>
          <a:xfrm flipH="1">
            <a:off x="1081755" y="2728022"/>
            <a:ext cx="10028490" cy="2092881"/>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Relevant traditional degrees are commonly required for positions such as Information Security Analyst, Network and Computer Systems Administrators, Network Engineers, and Cybersecurity Analysts</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Bureau of Labor Statistics confirms a correlation between advanced positions, higher salaries, and degree expectations</a:t>
            </a:r>
          </a:p>
        </p:txBody>
      </p:sp>
    </p:spTree>
    <p:extLst>
      <p:ext uri="{BB962C8B-B14F-4D97-AF65-F5344CB8AC3E}">
        <p14:creationId xmlns:p14="http://schemas.microsoft.com/office/powerpoint/2010/main" val="1539979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a:extLst>
            <a:ext uri="{FF2B5EF4-FFF2-40B4-BE49-F238E27FC236}">
              <a16:creationId xmlns:a16="http://schemas.microsoft.com/office/drawing/2014/main" id="{3402E1CD-8497-5077-E006-3906554BB5A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F786A97-EB61-981B-C770-861D223802D1}"/>
              </a:ext>
            </a:extLst>
          </p:cNvPr>
          <p:cNvSpPr txBox="1"/>
          <p:nvPr/>
        </p:nvSpPr>
        <p:spPr>
          <a:xfrm flipH="1">
            <a:off x="453639" y="954833"/>
            <a:ext cx="11284722" cy="1446550"/>
          </a:xfrm>
          <a:prstGeom prst="rect">
            <a:avLst/>
          </a:prstGeom>
          <a:noFill/>
        </p:spPr>
        <p:txBody>
          <a:bodyPr wrap="square" rtlCol="0">
            <a:spAutoFit/>
          </a:bodyPr>
          <a:lstStyle/>
          <a:p>
            <a:pPr algn="ctr"/>
            <a:r>
              <a:rPr lang="en-US" sz="4400" dirty="0">
                <a:solidFill>
                  <a:schemeClr val="bg1"/>
                </a:solidFill>
                <a:latin typeface="Aptos Display" panose="020B0004020202020204" pitchFamily="34" charset="0"/>
              </a:rPr>
              <a:t>Certifications produce measurable professional outcomes in entry level opportunities</a:t>
            </a:r>
          </a:p>
        </p:txBody>
      </p:sp>
      <p:sp>
        <p:nvSpPr>
          <p:cNvPr id="3" name="TextBox 2">
            <a:extLst>
              <a:ext uri="{FF2B5EF4-FFF2-40B4-BE49-F238E27FC236}">
                <a16:creationId xmlns:a16="http://schemas.microsoft.com/office/drawing/2014/main" id="{036C4EE0-D1A9-0E30-646C-896DB3BF0118}"/>
              </a:ext>
            </a:extLst>
          </p:cNvPr>
          <p:cNvSpPr txBox="1"/>
          <p:nvPr/>
        </p:nvSpPr>
        <p:spPr>
          <a:xfrm flipH="1">
            <a:off x="1081755" y="2702291"/>
            <a:ext cx="10028490" cy="3508653"/>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67% of IT hiring managers consider certifications an important factor when initially evaluating candidates</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32% of certified professionals received a compensation increase following certification</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63% received or anticipated a promotion as a result of completing a certification</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82% reported gaining confidence in their ability to explore and pursue new job opportunities after earning a certification</a:t>
            </a:r>
          </a:p>
        </p:txBody>
      </p:sp>
    </p:spTree>
    <p:extLst>
      <p:ext uri="{BB962C8B-B14F-4D97-AF65-F5344CB8AC3E}">
        <p14:creationId xmlns:p14="http://schemas.microsoft.com/office/powerpoint/2010/main" val="11692070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a:extLst>
            <a:ext uri="{FF2B5EF4-FFF2-40B4-BE49-F238E27FC236}">
              <a16:creationId xmlns:a16="http://schemas.microsoft.com/office/drawing/2014/main" id="{EBC64658-78B7-94B5-5993-D20D518346C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D4EE649-587D-DD50-B19A-04B57C079E35}"/>
              </a:ext>
            </a:extLst>
          </p:cNvPr>
          <p:cNvSpPr txBox="1"/>
          <p:nvPr/>
        </p:nvSpPr>
        <p:spPr>
          <a:xfrm flipH="1">
            <a:off x="453639" y="954833"/>
            <a:ext cx="11284722" cy="1446550"/>
          </a:xfrm>
          <a:prstGeom prst="rect">
            <a:avLst/>
          </a:prstGeom>
          <a:noFill/>
        </p:spPr>
        <p:txBody>
          <a:bodyPr wrap="square" rtlCol="0">
            <a:spAutoFit/>
          </a:bodyPr>
          <a:lstStyle/>
          <a:p>
            <a:pPr algn="ctr"/>
            <a:r>
              <a:rPr lang="en-US" sz="4400" dirty="0">
                <a:solidFill>
                  <a:schemeClr val="bg1"/>
                </a:solidFill>
                <a:latin typeface="Aptos Display" panose="020B0004020202020204" pitchFamily="34" charset="0"/>
              </a:rPr>
              <a:t>For workforce entry, cost and time requirements favor certifications</a:t>
            </a:r>
          </a:p>
        </p:txBody>
      </p:sp>
      <p:sp>
        <p:nvSpPr>
          <p:cNvPr id="3" name="TextBox 2">
            <a:extLst>
              <a:ext uri="{FF2B5EF4-FFF2-40B4-BE49-F238E27FC236}">
                <a16:creationId xmlns:a16="http://schemas.microsoft.com/office/drawing/2014/main" id="{892E5087-95AF-90A5-3F3E-AC052C8A1AF3}"/>
              </a:ext>
            </a:extLst>
          </p:cNvPr>
          <p:cNvSpPr txBox="1"/>
          <p:nvPr/>
        </p:nvSpPr>
        <p:spPr>
          <a:xfrm flipH="1">
            <a:off x="1081755" y="2702291"/>
            <a:ext cx="10028490" cy="1723549"/>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Certification costs range from $99 to $439 per certification exam.</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The median wage for the most accessible entry point for certification holders, Computer User Support Specialist, has a median wage of $60,340 with no strict degree requirement</a:t>
            </a:r>
          </a:p>
        </p:txBody>
      </p:sp>
    </p:spTree>
    <p:extLst>
      <p:ext uri="{BB962C8B-B14F-4D97-AF65-F5344CB8AC3E}">
        <p14:creationId xmlns:p14="http://schemas.microsoft.com/office/powerpoint/2010/main" val="9722452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a:extLst>
            <a:ext uri="{FF2B5EF4-FFF2-40B4-BE49-F238E27FC236}">
              <a16:creationId xmlns:a16="http://schemas.microsoft.com/office/drawing/2014/main" id="{0EE2F856-2DDE-17EC-0E0C-FA6D8AC1C4A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9ED4403-95DF-9C6C-FF92-818021477852}"/>
              </a:ext>
            </a:extLst>
          </p:cNvPr>
          <p:cNvSpPr txBox="1"/>
          <p:nvPr/>
        </p:nvSpPr>
        <p:spPr>
          <a:xfrm flipH="1">
            <a:off x="453639" y="954833"/>
            <a:ext cx="11284722" cy="1446550"/>
          </a:xfrm>
          <a:prstGeom prst="rect">
            <a:avLst/>
          </a:prstGeom>
          <a:noFill/>
        </p:spPr>
        <p:txBody>
          <a:bodyPr wrap="square" rtlCol="0">
            <a:spAutoFit/>
          </a:bodyPr>
          <a:lstStyle/>
          <a:p>
            <a:pPr algn="ctr"/>
            <a:r>
              <a:rPr lang="en-US" sz="4400" dirty="0">
                <a:solidFill>
                  <a:schemeClr val="bg1"/>
                </a:solidFill>
                <a:latin typeface="Aptos Display" panose="020B0004020202020204" pitchFamily="34" charset="0"/>
              </a:rPr>
              <a:t>Data supports integration of certification pathways with traditional degrees</a:t>
            </a:r>
          </a:p>
        </p:txBody>
      </p:sp>
      <p:sp>
        <p:nvSpPr>
          <p:cNvPr id="3" name="TextBox 2">
            <a:extLst>
              <a:ext uri="{FF2B5EF4-FFF2-40B4-BE49-F238E27FC236}">
                <a16:creationId xmlns:a16="http://schemas.microsoft.com/office/drawing/2014/main" id="{2DAB0FDE-9D90-81E6-52BB-0C27798A3E76}"/>
              </a:ext>
            </a:extLst>
          </p:cNvPr>
          <p:cNvSpPr txBox="1"/>
          <p:nvPr/>
        </p:nvSpPr>
        <p:spPr>
          <a:xfrm flipH="1">
            <a:off x="1081755" y="2702291"/>
            <a:ext cx="10028490" cy="2616101"/>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Three of the five peer-reviewed studies we reviewed treat certifications and degrees as complementary, not competing (Carnevale et al., 2012; Sengupta et al., 2023; Gallagher, 2022) </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Every advantage discussed earlier (speed, cost, hiring signal, pay bump) is an entry-level advantage</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None of those advantages hold if the entry-level tier stops hiring</a:t>
            </a:r>
          </a:p>
        </p:txBody>
      </p:sp>
    </p:spTree>
    <p:extLst>
      <p:ext uri="{BB962C8B-B14F-4D97-AF65-F5344CB8AC3E}">
        <p14:creationId xmlns:p14="http://schemas.microsoft.com/office/powerpoint/2010/main" val="1076290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a:extLst>
            <a:ext uri="{FF2B5EF4-FFF2-40B4-BE49-F238E27FC236}">
              <a16:creationId xmlns:a16="http://schemas.microsoft.com/office/drawing/2014/main" id="{227DC004-FAA5-D4E1-6E4B-46C86F2CC4D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689C3BC-AD1F-DAD4-5C12-EE94A612F496}"/>
              </a:ext>
            </a:extLst>
          </p:cNvPr>
          <p:cNvSpPr txBox="1"/>
          <p:nvPr/>
        </p:nvSpPr>
        <p:spPr>
          <a:xfrm flipH="1">
            <a:off x="453639" y="954833"/>
            <a:ext cx="11284722" cy="769441"/>
          </a:xfrm>
          <a:prstGeom prst="rect">
            <a:avLst/>
          </a:prstGeom>
          <a:noFill/>
        </p:spPr>
        <p:txBody>
          <a:bodyPr wrap="square" rtlCol="0">
            <a:spAutoFit/>
          </a:bodyPr>
          <a:lstStyle/>
          <a:p>
            <a:pPr algn="ctr"/>
            <a:r>
              <a:rPr lang="en-US" sz="4400" dirty="0">
                <a:solidFill>
                  <a:schemeClr val="bg1"/>
                </a:solidFill>
                <a:latin typeface="Aptos Display" panose="020B0004020202020204" pitchFamily="34" charset="0"/>
              </a:rPr>
              <a:t>Entry level access is currently narrowing</a:t>
            </a:r>
          </a:p>
        </p:txBody>
      </p:sp>
      <p:sp>
        <p:nvSpPr>
          <p:cNvPr id="3" name="TextBox 2">
            <a:extLst>
              <a:ext uri="{FF2B5EF4-FFF2-40B4-BE49-F238E27FC236}">
                <a16:creationId xmlns:a16="http://schemas.microsoft.com/office/drawing/2014/main" id="{77FA7A94-030A-5AB9-D970-F78D2915A278}"/>
              </a:ext>
            </a:extLst>
          </p:cNvPr>
          <p:cNvSpPr txBox="1"/>
          <p:nvPr/>
        </p:nvSpPr>
        <p:spPr>
          <a:xfrm flipH="1">
            <a:off x="1081755" y="2357235"/>
            <a:ext cx="10028490" cy="3139321"/>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Leading technology companies reduced new graduate hiring by 25% in a single recent year</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Programmer employment (largely execution-layer, certification adjacent work) fell 27.5% overall in the United States between 2023 and 2025</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40% of employers expect to reduce their workforce where AI automation can be effective</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Entry levels are most exposed to this trend</a:t>
            </a:r>
          </a:p>
        </p:txBody>
      </p:sp>
    </p:spTree>
    <p:extLst>
      <p:ext uri="{BB962C8B-B14F-4D97-AF65-F5344CB8AC3E}">
        <p14:creationId xmlns:p14="http://schemas.microsoft.com/office/powerpoint/2010/main" val="17524085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B3A4B"/>
        </a:solidFill>
        <a:effectLst/>
      </p:bgPr>
    </p:bg>
    <p:spTree>
      <p:nvGrpSpPr>
        <p:cNvPr id="1" name="">
          <a:extLst>
            <a:ext uri="{FF2B5EF4-FFF2-40B4-BE49-F238E27FC236}">
              <a16:creationId xmlns:a16="http://schemas.microsoft.com/office/drawing/2014/main" id="{0744E17A-2C61-6612-87C7-7D67C8B6318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0B96F8F-403C-2EC7-2893-28F8184186A2}"/>
              </a:ext>
            </a:extLst>
          </p:cNvPr>
          <p:cNvSpPr txBox="1"/>
          <p:nvPr/>
        </p:nvSpPr>
        <p:spPr>
          <a:xfrm flipH="1">
            <a:off x="453639" y="742048"/>
            <a:ext cx="11284722" cy="769441"/>
          </a:xfrm>
          <a:prstGeom prst="rect">
            <a:avLst/>
          </a:prstGeom>
          <a:noFill/>
        </p:spPr>
        <p:txBody>
          <a:bodyPr wrap="square" rtlCol="0">
            <a:spAutoFit/>
          </a:bodyPr>
          <a:lstStyle/>
          <a:p>
            <a:pPr algn="ctr"/>
            <a:r>
              <a:rPr lang="en-US" sz="4400" dirty="0">
                <a:solidFill>
                  <a:schemeClr val="bg1"/>
                </a:solidFill>
                <a:latin typeface="Aptos Display" panose="020B0004020202020204" pitchFamily="34" charset="0"/>
              </a:rPr>
              <a:t>“Certifications alone” is an insufficient strategy</a:t>
            </a:r>
          </a:p>
        </p:txBody>
      </p:sp>
      <p:sp>
        <p:nvSpPr>
          <p:cNvPr id="3" name="TextBox 2">
            <a:extLst>
              <a:ext uri="{FF2B5EF4-FFF2-40B4-BE49-F238E27FC236}">
                <a16:creationId xmlns:a16="http://schemas.microsoft.com/office/drawing/2014/main" id="{F943C23F-D9BE-F8D6-77D7-C782A2FE11F6}"/>
              </a:ext>
            </a:extLst>
          </p:cNvPr>
          <p:cNvSpPr txBox="1"/>
          <p:nvPr/>
        </p:nvSpPr>
        <p:spPr>
          <a:xfrm flipH="1">
            <a:off x="1081755" y="1731564"/>
            <a:ext cx="10028490" cy="4401205"/>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Certifications are the entry-level credential, and entry-level is the tier AI is hollowing out fastest </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More conceptual and design-driven roles are weathering the hollowing out, so far</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The roles that survive require the theoretical grounding a certification isn't built to provide </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A certification-only pathway isn't just currently insufficient for long-term careers, it's losing ground as the tier it depends on contracts </a:t>
            </a:r>
          </a:p>
          <a:p>
            <a:pPr marL="457200" indent="-457200">
              <a:spcAft>
                <a:spcPts val="1200"/>
              </a:spcAft>
              <a:buFont typeface="Arial" panose="020B0604020202020204" pitchFamily="34" charset="0"/>
              <a:buChar char="•"/>
            </a:pPr>
            <a:r>
              <a:rPr lang="en-US" sz="2400" dirty="0">
                <a:solidFill>
                  <a:schemeClr val="bg1"/>
                </a:solidFill>
                <a:latin typeface="Aptos Display" panose="020B0004020202020204" pitchFamily="34" charset="0"/>
              </a:rPr>
              <a:t>LWIT's opening: build certifications into degree pathways now, before the on-ramp certifications were built for shrinks further</a:t>
            </a:r>
          </a:p>
        </p:txBody>
      </p:sp>
    </p:spTree>
    <p:extLst>
      <p:ext uri="{BB962C8B-B14F-4D97-AF65-F5344CB8AC3E}">
        <p14:creationId xmlns:p14="http://schemas.microsoft.com/office/powerpoint/2010/main" val="490887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A7B928-C994-2BE7-B1AF-4A740862514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89A4D92-B774-F310-64C4-0EAEB18F83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C92ED15-F1FE-44C9-E593-D7DBDE8E38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CDF128A-BC74-5F81-2ED2-59A02D0F19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72E7E4-9B30-8A37-3605-F16D9363C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2DF7E12-5C26-3A53-FCCF-73697D5A5412}"/>
              </a:ext>
            </a:extLst>
          </p:cNvPr>
          <p:cNvSpPr txBox="1"/>
          <p:nvPr/>
        </p:nvSpPr>
        <p:spPr>
          <a:xfrm>
            <a:off x="124771" y="661490"/>
            <a:ext cx="1223680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FFFFFF"/>
                </a:solidFill>
              </a:rPr>
              <a:t>COMBINING IS KEY</a:t>
            </a:r>
          </a:p>
        </p:txBody>
      </p:sp>
      <p:sp>
        <p:nvSpPr>
          <p:cNvPr id="23" name="Content Placeholder 22">
            <a:extLst>
              <a:ext uri="{FF2B5EF4-FFF2-40B4-BE49-F238E27FC236}">
                <a16:creationId xmlns:a16="http://schemas.microsoft.com/office/drawing/2014/main" id="{D0FF0B10-8165-29F0-49C2-1908B78C65CC}"/>
              </a:ext>
            </a:extLst>
          </p:cNvPr>
          <p:cNvSpPr>
            <a:spLocks noGrp="1"/>
          </p:cNvSpPr>
          <p:nvPr>
            <p:ph idx="1"/>
          </p:nvPr>
        </p:nvSpPr>
        <p:spPr/>
        <p:txBody>
          <a:bodyPr vert="horz" lIns="91440" tIns="45720" rIns="91440" bIns="45720" rtlCol="0" anchor="t">
            <a:normAutofit/>
          </a:bodyPr>
          <a:lstStyle/>
          <a:p>
            <a:endParaRPr lang="en-US"/>
          </a:p>
          <a:p>
            <a:endParaRPr lang="en-US"/>
          </a:p>
          <a:p>
            <a:endParaRPr lang="en-US"/>
          </a:p>
        </p:txBody>
      </p:sp>
      <p:sp>
        <p:nvSpPr>
          <p:cNvPr id="2" name="Title 1">
            <a:extLst>
              <a:ext uri="{FF2B5EF4-FFF2-40B4-BE49-F238E27FC236}">
                <a16:creationId xmlns:a16="http://schemas.microsoft.com/office/drawing/2014/main" id="{74507F20-6602-923F-8E23-AC3305EF034E}"/>
              </a:ext>
            </a:extLst>
          </p:cNvPr>
          <p:cNvSpPr>
            <a:spLocks noGrp="1"/>
          </p:cNvSpPr>
          <p:nvPr>
            <p:ph type="title"/>
          </p:nvPr>
        </p:nvSpPr>
        <p:spPr>
          <a:xfrm>
            <a:off x="10548441" y="1365678"/>
            <a:ext cx="2043024" cy="417901"/>
          </a:xfrm>
        </p:spPr>
        <p:txBody>
          <a:bodyPr anchor="ctr">
            <a:normAutofit fontScale="90000"/>
          </a:bodyPr>
          <a:lstStyle/>
          <a:p>
            <a:r>
              <a:rPr lang="en-US" sz="1900" b="1">
                <a:solidFill>
                  <a:srgbClr val="FFFFFF"/>
                </a:solidFill>
                <a:latin typeface="Aptos"/>
              </a:rPr>
              <a:t>Data Analysis </a:t>
            </a:r>
            <a:br>
              <a:rPr lang="en-US" sz="1900" b="1">
                <a:solidFill>
                  <a:srgbClr val="FFFFFF"/>
                </a:solidFill>
                <a:latin typeface="Aptos"/>
              </a:rPr>
            </a:br>
            <a:endParaRPr lang="en-US" sz="1900" b="1">
              <a:solidFill>
                <a:srgbClr val="FFFFFF"/>
              </a:solidFill>
              <a:latin typeface="Aptos"/>
            </a:endParaRPr>
          </a:p>
        </p:txBody>
      </p:sp>
      <p:sp>
        <p:nvSpPr>
          <p:cNvPr id="5" name="Title 1">
            <a:extLst>
              <a:ext uri="{FF2B5EF4-FFF2-40B4-BE49-F238E27FC236}">
                <a16:creationId xmlns:a16="http://schemas.microsoft.com/office/drawing/2014/main" id="{A99DBF5F-2C95-1D89-DB5B-8AA98D33D681}"/>
              </a:ext>
            </a:extLst>
          </p:cNvPr>
          <p:cNvSpPr txBox="1">
            <a:spLocks/>
          </p:cNvSpPr>
          <p:nvPr/>
        </p:nvSpPr>
        <p:spPr>
          <a:xfrm>
            <a:off x="967135" y="6108532"/>
            <a:ext cx="10267740" cy="7517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a:solidFill>
                  <a:schemeClr val="accent1"/>
                </a:solidFill>
                <a:latin typeface="Aptos"/>
                <a:cs typeface="Segoe UI"/>
              </a:rPr>
              <a:t>Analysis Suggests That The Strongest Workforce Outcomes Occur When Students Combine Formal Education With Industry-recognized Certifications</a:t>
            </a:r>
            <a:endParaRPr lang="en-US" sz="2000" b="1">
              <a:solidFill>
                <a:schemeClr val="accent1"/>
              </a:solidFill>
              <a:latin typeface="Aptos"/>
            </a:endParaRPr>
          </a:p>
          <a:p>
            <a:pPr algn="ctr"/>
            <a:endParaRPr lang="en-US" sz="2400" b="1" i="1">
              <a:solidFill>
                <a:schemeClr val="accent1"/>
              </a:solidFill>
              <a:latin typeface="Aptos"/>
            </a:endParaRPr>
          </a:p>
        </p:txBody>
      </p:sp>
      <p:sp>
        <p:nvSpPr>
          <p:cNvPr id="7" name="Title 1">
            <a:extLst>
              <a:ext uri="{FF2B5EF4-FFF2-40B4-BE49-F238E27FC236}">
                <a16:creationId xmlns:a16="http://schemas.microsoft.com/office/drawing/2014/main" id="{5394D1B5-7481-6721-FA27-5129E3D944E1}"/>
              </a:ext>
            </a:extLst>
          </p:cNvPr>
          <p:cNvSpPr txBox="1">
            <a:spLocks/>
          </p:cNvSpPr>
          <p:nvPr/>
        </p:nvSpPr>
        <p:spPr>
          <a:xfrm>
            <a:off x="4705753" y="5435185"/>
            <a:ext cx="2783252" cy="52675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100" i="1">
                <a:solidFill>
                  <a:schemeClr val="accent1"/>
                </a:solidFill>
                <a:latin typeface="Aptos"/>
              </a:rPr>
              <a:t>Key Takeaway: </a:t>
            </a:r>
            <a:endParaRPr lang="en-US"/>
          </a:p>
        </p:txBody>
      </p:sp>
      <p:pic>
        <p:nvPicPr>
          <p:cNvPr id="841" name="Picture 840" descr="A diagram of a job&#10;&#10;AI-generated content may be incorrect.">
            <a:extLst>
              <a:ext uri="{FF2B5EF4-FFF2-40B4-BE49-F238E27FC236}">
                <a16:creationId xmlns:a16="http://schemas.microsoft.com/office/drawing/2014/main" id="{795FA1E3-4979-B157-BE1B-6581F5681F81}"/>
              </a:ext>
            </a:extLst>
          </p:cNvPr>
          <p:cNvPicPr>
            <a:picLocks noChangeAspect="1"/>
          </p:cNvPicPr>
          <p:nvPr/>
        </p:nvPicPr>
        <p:blipFill>
          <a:blip r:embed="rId2"/>
          <a:srcRect l="9681" t="8787" r="8333" b="7882"/>
          <a:stretch>
            <a:fillRect/>
          </a:stretch>
        </p:blipFill>
        <p:spPr>
          <a:xfrm>
            <a:off x="3664857" y="1716421"/>
            <a:ext cx="4855037" cy="3668389"/>
          </a:xfrm>
          <a:prstGeom prst="rect">
            <a:avLst/>
          </a:prstGeom>
        </p:spPr>
      </p:pic>
    </p:spTree>
    <p:extLst>
      <p:ext uri="{BB962C8B-B14F-4D97-AF65-F5344CB8AC3E}">
        <p14:creationId xmlns:p14="http://schemas.microsoft.com/office/powerpoint/2010/main" val="2440377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A3634A-22E5-CE3B-36FA-5DECB967018A}"/>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Strategic Recommendations for Kirkland Institute</a:t>
            </a:r>
          </a:p>
        </p:txBody>
      </p:sp>
      <p:sp>
        <p:nvSpPr>
          <p:cNvPr id="3" name="Content Placeholder 2">
            <a:extLst>
              <a:ext uri="{FF2B5EF4-FFF2-40B4-BE49-F238E27FC236}">
                <a16:creationId xmlns:a16="http://schemas.microsoft.com/office/drawing/2014/main" id="{36A7BE07-B96F-0BB8-DC24-AEEC37B82103}"/>
              </a:ext>
            </a:extLst>
          </p:cNvPr>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r>
              <a:rPr lang="en-US" sz="2000"/>
              <a:t>Recommendations for Strengthening IT Education and Workforce Readiness</a:t>
            </a:r>
          </a:p>
          <a:p>
            <a:pPr marL="0" indent="0">
              <a:buNone/>
            </a:pPr>
            <a:endParaRPr lang="en-US" sz="2000"/>
          </a:p>
          <a:p>
            <a:pPr marL="0" indent="0">
              <a:buNone/>
            </a:pPr>
            <a:r>
              <a:rPr lang="en-US" sz="2000"/>
              <a:t>Key Message</a:t>
            </a:r>
          </a:p>
          <a:p>
            <a:pPr marL="0" indent="0">
              <a:buNone/>
            </a:pPr>
            <a:r>
              <a:rPr lang="en-US" sz="2000"/>
              <a:t>• Research shows certifications and degrees complement one another.</a:t>
            </a:r>
          </a:p>
          <a:p>
            <a:pPr marL="0" indent="0">
              <a:buNone/>
            </a:pPr>
            <a:r>
              <a:rPr lang="en-US" sz="2000"/>
              <a:t>•Colleges should integrate both to improve workforce readiness.</a:t>
            </a:r>
          </a:p>
          <a:p>
            <a:pPr marL="0" indent="0">
              <a:buNone/>
            </a:pPr>
            <a:r>
              <a:rPr lang="en-US" sz="2000"/>
              <a:t>•Recommendations are based on employer needs, industry research, and project findings.</a:t>
            </a:r>
          </a:p>
        </p:txBody>
      </p:sp>
    </p:spTree>
    <p:extLst>
      <p:ext uri="{BB962C8B-B14F-4D97-AF65-F5344CB8AC3E}">
        <p14:creationId xmlns:p14="http://schemas.microsoft.com/office/powerpoint/2010/main" val="3568785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842ED55-5A82-DB93-85A6-AF7C5470C624}"/>
              </a:ext>
            </a:extLst>
          </p:cNvPr>
          <p:cNvSpPr>
            <a:spLocks noGrp="1"/>
          </p:cNvSpPr>
          <p:nvPr>
            <p:ph type="title"/>
          </p:nvPr>
        </p:nvSpPr>
        <p:spPr>
          <a:xfrm>
            <a:off x="804672" y="1412489"/>
            <a:ext cx="2871095" cy="2127124"/>
          </a:xfrm>
        </p:spPr>
        <p:txBody>
          <a:bodyPr vert="horz" lIns="91440" tIns="45720" rIns="91440" bIns="45720" rtlCol="0" anchor="t">
            <a:normAutofit fontScale="90000"/>
          </a:bodyPr>
          <a:lstStyle/>
          <a:p>
            <a:r>
              <a:rPr lang="en-US" sz="2800" b="1" kern="1200">
                <a:solidFill>
                  <a:schemeClr val="bg1"/>
                </a:solidFill>
                <a:latin typeface="+mj-lt"/>
                <a:ea typeface="+mj-ea"/>
                <a:cs typeface="+mj-cs"/>
              </a:rPr>
              <a:t>Recommendation 1</a:t>
            </a:r>
            <a:br>
              <a:rPr lang="en-US" sz="2800" b="1">
                <a:solidFill>
                  <a:schemeClr val="bg1"/>
                </a:solidFill>
              </a:rPr>
            </a:br>
            <a:endParaRPr lang="en-US" sz="2800" b="1" kern="1200">
              <a:solidFill>
                <a:schemeClr val="bg1"/>
              </a:solidFill>
              <a:latin typeface="+mj-lt"/>
            </a:endParaRPr>
          </a:p>
          <a:p>
            <a:r>
              <a:rPr lang="en-US" sz="2500" kern="1200">
                <a:solidFill>
                  <a:schemeClr val="bg1"/>
                </a:solidFill>
                <a:latin typeface="+mj-lt"/>
                <a:ea typeface="+mj-ea"/>
                <a:cs typeface="+mj-cs"/>
              </a:rPr>
              <a:t>Integrate Certifications into Existing Degree Programs</a:t>
            </a:r>
          </a:p>
          <a:p>
            <a:endParaRPr lang="en-US" sz="2500" kern="1200">
              <a:solidFill>
                <a:schemeClr val="bg1"/>
              </a:solidFill>
              <a:latin typeface="+mj-lt"/>
              <a:ea typeface="+mj-ea"/>
              <a:cs typeface="+mj-cs"/>
            </a:endParaRPr>
          </a:p>
        </p:txBody>
      </p:sp>
      <p:sp>
        <p:nvSpPr>
          <p:cNvPr id="3" name="Content Placeholder 2">
            <a:extLst>
              <a:ext uri="{FF2B5EF4-FFF2-40B4-BE49-F238E27FC236}">
                <a16:creationId xmlns:a16="http://schemas.microsoft.com/office/drawing/2014/main" id="{B47F9391-9EF7-1E5C-9859-A666ED83637F}"/>
              </a:ext>
            </a:extLst>
          </p:cNvPr>
          <p:cNvSpPr>
            <a:spLocks noGrp="1"/>
          </p:cNvSpPr>
          <p:nvPr>
            <p:ph idx="1"/>
          </p:nvPr>
        </p:nvSpPr>
        <p:spPr>
          <a:xfrm>
            <a:off x="5198993" y="1412489"/>
            <a:ext cx="2926080" cy="4363844"/>
          </a:xfrm>
        </p:spPr>
        <p:txBody>
          <a:bodyPr vert="horz" lIns="91440" tIns="45720" rIns="91440" bIns="45720" rtlCol="0" anchor="t">
            <a:normAutofit/>
          </a:bodyPr>
          <a:lstStyle/>
          <a:p>
            <a:pPr marL="0" indent="0">
              <a:buNone/>
            </a:pPr>
            <a:r>
              <a:rPr lang="en-US" sz="1700"/>
              <a:t>Kirkland Institute  and Kirkland Academy should embed certification preparation into existing IT coursework.</a:t>
            </a:r>
            <a:endParaRPr lang="en-US"/>
          </a:p>
          <a:p>
            <a:pPr marL="0" indent="0">
              <a:buNone/>
            </a:pPr>
            <a:r>
              <a:rPr lang="en-US" sz="1700" b="1"/>
              <a:t>Examples</a:t>
            </a:r>
            <a:endParaRPr lang="en-US" sz="1700"/>
          </a:p>
          <a:p>
            <a:r>
              <a:rPr lang="en-US" sz="1700"/>
              <a:t>CompTIA A+ </a:t>
            </a:r>
          </a:p>
          <a:p>
            <a:r>
              <a:rPr lang="en-US" sz="1700"/>
              <a:t>Security+ </a:t>
            </a:r>
          </a:p>
          <a:p>
            <a:r>
              <a:rPr lang="en-US" sz="1700"/>
              <a:t>Cisco CCNA </a:t>
            </a:r>
          </a:p>
          <a:p>
            <a:r>
              <a:rPr lang="en-US" sz="1700"/>
              <a:t>AWS Cloud Practitioner </a:t>
            </a:r>
          </a:p>
          <a:p>
            <a:r>
              <a:rPr lang="en-US" sz="1700"/>
              <a:t>Microsoft Azure Fundamentals</a:t>
            </a:r>
          </a:p>
          <a:p>
            <a:endParaRPr lang="en-US" sz="1700"/>
          </a:p>
          <a:p>
            <a:pPr marL="0"/>
            <a:endParaRPr lang="en-US" sz="1700"/>
          </a:p>
        </p:txBody>
      </p:sp>
      <p:sp>
        <p:nvSpPr>
          <p:cNvPr id="5" name="TextBox 4">
            <a:extLst>
              <a:ext uri="{FF2B5EF4-FFF2-40B4-BE49-F238E27FC236}">
                <a16:creationId xmlns:a16="http://schemas.microsoft.com/office/drawing/2014/main" id="{163DE45F-42E9-0505-18D3-E5ADA8296730}"/>
              </a:ext>
            </a:extLst>
          </p:cNvPr>
          <p:cNvSpPr txBox="1"/>
          <p:nvPr/>
        </p:nvSpPr>
        <p:spPr>
          <a:xfrm>
            <a:off x="8451604" y="1412489"/>
            <a:ext cx="2926080" cy="436384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Aft>
                <a:spcPts val="600"/>
              </a:spcAft>
            </a:pPr>
            <a:r>
              <a:rPr lang="en-US" sz="1900" b="1"/>
              <a:t>Why?</a:t>
            </a:r>
            <a:endParaRPr lang="en-US"/>
          </a:p>
          <a:p>
            <a:pPr marL="342900" indent="-342900">
              <a:lnSpc>
                <a:spcPct val="90000"/>
              </a:lnSpc>
              <a:spcAft>
                <a:spcPts val="600"/>
              </a:spcAft>
              <a:buFont typeface="Wingdings"/>
              <a:buChar char="q"/>
            </a:pPr>
            <a:r>
              <a:rPr lang="en-US" sz="1900"/>
              <a:t>Graduate with a degree </a:t>
            </a:r>
            <a:r>
              <a:rPr lang="en-US" sz="1900" b="1"/>
              <a:t>and</a:t>
            </a:r>
            <a:r>
              <a:rPr lang="en-US" sz="1900"/>
              <a:t> certifications</a:t>
            </a:r>
          </a:p>
          <a:p>
            <a:pPr marL="342900" indent="-342900">
              <a:lnSpc>
                <a:spcPct val="90000"/>
              </a:lnSpc>
              <a:spcAft>
                <a:spcPts val="600"/>
              </a:spcAft>
              <a:buFont typeface="Wingdings"/>
              <a:buChar char="q"/>
            </a:pPr>
            <a:r>
              <a:rPr lang="en-US" sz="1900"/>
              <a:t>Reduce student costs</a:t>
            </a:r>
          </a:p>
          <a:p>
            <a:pPr marL="342900" indent="-342900">
              <a:lnSpc>
                <a:spcPct val="90000"/>
              </a:lnSpc>
              <a:spcAft>
                <a:spcPts val="600"/>
              </a:spcAft>
              <a:buFont typeface="Wingdings"/>
              <a:buChar char="q"/>
            </a:pPr>
            <a:r>
              <a:rPr lang="en-US" sz="1900"/>
              <a:t>Improve workforce readiness</a:t>
            </a:r>
          </a:p>
          <a:p>
            <a:pPr>
              <a:lnSpc>
                <a:spcPct val="90000"/>
              </a:lnSpc>
              <a:spcAft>
                <a:spcPts val="600"/>
              </a:spcAft>
            </a:pPr>
            <a:r>
              <a:rPr lang="en-US" sz="1900"/>
              <a:t>Research Support</a:t>
            </a:r>
          </a:p>
          <a:p>
            <a:pPr marL="400050" indent="-342900">
              <a:lnSpc>
                <a:spcPct val="90000"/>
              </a:lnSpc>
              <a:spcAft>
                <a:spcPts val="600"/>
              </a:spcAft>
              <a:buFont typeface="Wingdings"/>
              <a:buChar char="q"/>
            </a:pPr>
            <a:r>
              <a:rPr lang="en-US" sz="1900"/>
              <a:t>9 of 12 job postings preferred certifications. </a:t>
            </a:r>
          </a:p>
          <a:p>
            <a:pPr marL="285750" indent="-228600">
              <a:lnSpc>
                <a:spcPct val="90000"/>
              </a:lnSpc>
              <a:spcAft>
                <a:spcPts val="600"/>
              </a:spcAft>
              <a:buFont typeface="Wingdings" panose="020B0604020202020204" pitchFamily="34" charset="0"/>
              <a:buChar char="q"/>
            </a:pPr>
            <a:r>
              <a:rPr lang="en-US" sz="1900"/>
              <a:t>Employers increasingly seek verified technical skills.</a:t>
            </a:r>
          </a:p>
          <a:p>
            <a:pPr indent="-228600">
              <a:lnSpc>
                <a:spcPct val="90000"/>
              </a:lnSpc>
              <a:spcAft>
                <a:spcPts val="600"/>
              </a:spcAft>
              <a:buFont typeface="Wingdings" panose="020B0604020202020204" pitchFamily="34" charset="0"/>
              <a:buChar char="q"/>
            </a:pPr>
            <a:endParaRPr lang="en-US" sz="1900"/>
          </a:p>
        </p:txBody>
      </p:sp>
    </p:spTree>
    <p:extLst>
      <p:ext uri="{BB962C8B-B14F-4D97-AF65-F5344CB8AC3E}">
        <p14:creationId xmlns:p14="http://schemas.microsoft.com/office/powerpoint/2010/main" val="84924207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B05D2F-61C8-7E00-99F4-F80277041CC7}"/>
              </a:ext>
            </a:extLst>
          </p:cNvPr>
          <p:cNvSpPr>
            <a:spLocks noGrp="1"/>
          </p:cNvSpPr>
          <p:nvPr>
            <p:ph type="title"/>
          </p:nvPr>
        </p:nvSpPr>
        <p:spPr>
          <a:xfrm>
            <a:off x="1371599" y="294538"/>
            <a:ext cx="9895951" cy="1033669"/>
          </a:xfrm>
        </p:spPr>
        <p:txBody>
          <a:bodyPr>
            <a:normAutofit/>
          </a:bodyPr>
          <a:lstStyle/>
          <a:p>
            <a:r>
              <a:rPr lang="en-US" sz="4000">
                <a:solidFill>
                  <a:srgbClr val="FFFFFF"/>
                </a:solidFill>
                <a:ea typeface="+mj-lt"/>
                <a:cs typeface="+mj-lt"/>
              </a:rPr>
              <a:t>Certifications Drive Career Advancement</a:t>
            </a:r>
            <a:endParaRPr lang="en-US" sz="4000">
              <a:solidFill>
                <a:srgbClr val="FFFFFF"/>
              </a:solidFill>
            </a:endParaRPr>
          </a:p>
        </p:txBody>
      </p:sp>
      <p:sp>
        <p:nvSpPr>
          <p:cNvPr id="3" name="Content Placeholder 2">
            <a:extLst>
              <a:ext uri="{FF2B5EF4-FFF2-40B4-BE49-F238E27FC236}">
                <a16:creationId xmlns:a16="http://schemas.microsoft.com/office/drawing/2014/main" id="{F86976FF-07D8-A151-6CC2-D2872AF0689B}"/>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0" indent="0">
              <a:buNone/>
            </a:pPr>
            <a:r>
              <a:rPr lang="en-US" sz="2000"/>
              <a:t>Career outcomes: </a:t>
            </a:r>
          </a:p>
          <a:p>
            <a:pPr marL="457200" indent="-457200"/>
            <a:r>
              <a:rPr lang="en-US" sz="2000"/>
              <a:t>32% received a salary increase after earning a certification</a:t>
            </a:r>
          </a:p>
          <a:p>
            <a:pPr marL="457200" indent="-457200"/>
            <a:r>
              <a:rPr lang="en-US" sz="2000"/>
              <a:t>63% received or anticipated a promotion</a:t>
            </a:r>
          </a:p>
          <a:p>
            <a:pPr marL="457200" indent="-457200"/>
            <a:r>
              <a:rPr lang="en-US" sz="2000"/>
              <a:t>82% reported greater confidence when pursuing new job opportunities</a:t>
            </a:r>
          </a:p>
          <a:p>
            <a:pPr marL="0" indent="0">
              <a:buNone/>
            </a:pPr>
            <a:endParaRPr lang="en-US" sz="2000"/>
          </a:p>
          <a:p>
            <a:pPr marL="0" indent="0">
              <a:buNone/>
            </a:pPr>
            <a:r>
              <a:rPr lang="en-US" sz="2000"/>
              <a:t>70% of employers report that certified employees are more productive on the job</a:t>
            </a:r>
          </a:p>
          <a:p>
            <a:pPr marL="0" indent="0">
              <a:buNone/>
            </a:pPr>
            <a:endParaRPr lang="en-US" sz="2000"/>
          </a:p>
          <a:p>
            <a:pPr marL="0" indent="0">
              <a:buNone/>
            </a:pPr>
            <a:endParaRPr lang="en-US" sz="2000" dirty="0"/>
          </a:p>
          <a:p>
            <a:pPr marL="0" indent="0">
              <a:buNone/>
            </a:pPr>
            <a:r>
              <a:rPr lang="en-US" sz="2000" i="1"/>
              <a:t>Pearson VUE, 2025</a:t>
            </a:r>
          </a:p>
        </p:txBody>
      </p:sp>
    </p:spTree>
    <p:extLst>
      <p:ext uri="{BB962C8B-B14F-4D97-AF65-F5344CB8AC3E}">
        <p14:creationId xmlns:p14="http://schemas.microsoft.com/office/powerpoint/2010/main" val="1103678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374B5-4149-69EB-C4D9-CA6686099AD8}"/>
              </a:ext>
            </a:extLst>
          </p:cNvPr>
          <p:cNvSpPr>
            <a:spLocks noGrp="1"/>
          </p:cNvSpPr>
          <p:nvPr>
            <p:ph type="title"/>
          </p:nvPr>
        </p:nvSpPr>
        <p:spPr>
          <a:xfrm>
            <a:off x="466722" y="615883"/>
            <a:ext cx="3390051" cy="3358469"/>
          </a:xfrm>
        </p:spPr>
        <p:txBody>
          <a:bodyPr anchor="b">
            <a:normAutofit/>
          </a:bodyPr>
          <a:lstStyle/>
          <a:p>
            <a:pPr algn="r"/>
            <a:r>
              <a:rPr lang="en-US" sz="3100">
                <a:solidFill>
                  <a:srgbClr val="FFFFFF"/>
                </a:solidFill>
              </a:rPr>
              <a:t>Recommendation 2</a:t>
            </a:r>
            <a:br>
              <a:rPr lang="en-US" sz="3100"/>
            </a:br>
            <a:r>
              <a:rPr lang="en-US" sz="3100">
                <a:solidFill>
                  <a:srgbClr val="FFFFFF"/>
                </a:solidFill>
              </a:rPr>
              <a:t>Certification as the Capstone Experience</a:t>
            </a:r>
            <a:br>
              <a:rPr lang="en-US" sz="3100"/>
            </a:br>
            <a:endParaRPr lang="en-US" sz="3100">
              <a:solidFill>
                <a:srgbClr val="FFFFFF"/>
              </a:solidFill>
            </a:endParaRPr>
          </a:p>
        </p:txBody>
      </p:sp>
      <p:sp>
        <p:nvSpPr>
          <p:cNvPr id="3" name="Content Placeholder 2">
            <a:extLst>
              <a:ext uri="{FF2B5EF4-FFF2-40B4-BE49-F238E27FC236}">
                <a16:creationId xmlns:a16="http://schemas.microsoft.com/office/drawing/2014/main" id="{C5EDAACE-0109-CB28-483E-1E11CDB3D21B}"/>
              </a:ext>
            </a:extLst>
          </p:cNvPr>
          <p:cNvSpPr>
            <a:spLocks noGrp="1"/>
          </p:cNvSpPr>
          <p:nvPr>
            <p:ph idx="1"/>
          </p:nvPr>
        </p:nvSpPr>
        <p:spPr>
          <a:xfrm>
            <a:off x="4810259" y="649480"/>
            <a:ext cx="6555347" cy="5546047"/>
          </a:xfrm>
        </p:spPr>
        <p:txBody>
          <a:bodyPr vert="horz" lIns="91440" tIns="45720" rIns="91440" bIns="45720" rtlCol="0" anchor="ctr">
            <a:normAutofit/>
          </a:bodyPr>
          <a:lstStyle/>
          <a:p>
            <a:pPr>
              <a:buNone/>
            </a:pPr>
            <a:endParaRPr lang="en-US" sz="2000"/>
          </a:p>
          <a:p>
            <a:pPr>
              <a:buNone/>
            </a:pPr>
            <a:endParaRPr lang="en-US" sz="2000"/>
          </a:p>
          <a:p>
            <a:pPr>
              <a:buNone/>
            </a:pPr>
            <a:r>
              <a:rPr lang="en-US" sz="2000" b="1">
                <a:ea typeface="+mn-lt"/>
                <a:cs typeface="+mn-lt"/>
              </a:rPr>
              <a:t>Recommendation</a:t>
            </a:r>
            <a:endParaRPr lang="en-US" sz="2000"/>
          </a:p>
          <a:p>
            <a:pPr>
              <a:buNone/>
            </a:pPr>
            <a:r>
              <a:rPr lang="en-US" sz="2000">
                <a:ea typeface="+mn-lt"/>
                <a:cs typeface="+mn-lt"/>
              </a:rPr>
              <a:t>Replace or enhance traditional capstones with industry certification exams.</a:t>
            </a:r>
            <a:endParaRPr lang="en-US" sz="2000"/>
          </a:p>
          <a:p>
            <a:pPr>
              <a:buNone/>
            </a:pPr>
            <a:r>
              <a:rPr lang="en-US" sz="2000"/>
              <a:t>Benefits</a:t>
            </a:r>
          </a:p>
          <a:p>
            <a:pPr>
              <a:buFont typeface="Arial"/>
              <a:buChar char="•"/>
            </a:pPr>
            <a:r>
              <a:rPr lang="en-US" sz="2000">
                <a:ea typeface="+mn-lt"/>
                <a:cs typeface="+mn-lt"/>
              </a:rPr>
              <a:t>Nationally recognized credential </a:t>
            </a:r>
            <a:endParaRPr lang="en-US" sz="2000"/>
          </a:p>
          <a:p>
            <a:pPr>
              <a:buFont typeface="Arial"/>
              <a:buChar char="•"/>
            </a:pPr>
            <a:r>
              <a:rPr lang="en-US" sz="2000">
                <a:ea typeface="+mn-lt"/>
                <a:cs typeface="+mn-lt"/>
              </a:rPr>
              <a:t>Demonstrates workforce readiness </a:t>
            </a:r>
            <a:endParaRPr lang="en-US" sz="2000"/>
          </a:p>
          <a:p>
            <a:pPr>
              <a:buFont typeface="Arial"/>
              <a:buChar char="•"/>
            </a:pPr>
            <a:r>
              <a:rPr lang="en-US" sz="2000">
                <a:ea typeface="+mn-lt"/>
                <a:cs typeface="+mn-lt"/>
              </a:rPr>
              <a:t>Validates technical competencies </a:t>
            </a:r>
            <a:endParaRPr lang="en-US" sz="2000"/>
          </a:p>
          <a:p>
            <a:pPr>
              <a:buFont typeface="Arial"/>
              <a:buChar char="•"/>
            </a:pPr>
            <a:r>
              <a:rPr lang="en-US" sz="2000">
                <a:ea typeface="+mn-lt"/>
                <a:cs typeface="+mn-lt"/>
              </a:rPr>
              <a:t>Strengthens employer confidence </a:t>
            </a:r>
            <a:endParaRPr lang="en-US" sz="2000"/>
          </a:p>
          <a:p>
            <a:pPr indent="0">
              <a:buNone/>
            </a:pPr>
            <a:r>
              <a:rPr lang="en-US" sz="2000"/>
              <a:t>Local Impact</a:t>
            </a:r>
          </a:p>
          <a:p>
            <a:pPr>
              <a:buNone/>
            </a:pPr>
            <a:r>
              <a:rPr lang="en-US" sz="2000">
                <a:ea typeface="+mn-lt"/>
                <a:cs typeface="+mn-lt"/>
              </a:rPr>
              <a:t>Graduates interviewing with regional technology employers enter the job market with verified technical credentials.</a:t>
            </a:r>
            <a:endParaRPr lang="en-US" sz="2000"/>
          </a:p>
          <a:p>
            <a:pPr marL="0" indent="0">
              <a:buNone/>
            </a:pPr>
            <a:endParaRPr lang="en-US" sz="2000"/>
          </a:p>
        </p:txBody>
      </p:sp>
    </p:spTree>
    <p:extLst>
      <p:ext uri="{BB962C8B-B14F-4D97-AF65-F5344CB8AC3E}">
        <p14:creationId xmlns:p14="http://schemas.microsoft.com/office/powerpoint/2010/main" val="1995167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DB5197-2B57-7497-724C-CBE246520C1E}"/>
              </a:ext>
            </a:extLst>
          </p:cNvPr>
          <p:cNvSpPr>
            <a:spLocks noGrp="1"/>
          </p:cNvSpPr>
          <p:nvPr>
            <p:ph type="title"/>
          </p:nvPr>
        </p:nvSpPr>
        <p:spPr>
          <a:xfrm>
            <a:off x="466722" y="586855"/>
            <a:ext cx="3201366" cy="3387497"/>
          </a:xfrm>
        </p:spPr>
        <p:txBody>
          <a:bodyPr anchor="b">
            <a:normAutofit/>
          </a:bodyPr>
          <a:lstStyle/>
          <a:p>
            <a:pPr algn="r"/>
            <a:r>
              <a:rPr lang="en-US" sz="3100">
                <a:solidFill>
                  <a:srgbClr val="FFFFFF"/>
                </a:solidFill>
              </a:rPr>
              <a:t>Recommendation 3</a:t>
            </a:r>
            <a:br>
              <a:rPr lang="en-US" sz="3100">
                <a:solidFill>
                  <a:srgbClr val="FFFFFF"/>
                </a:solidFill>
              </a:rPr>
            </a:br>
            <a:r>
              <a:rPr lang="en-US" sz="3100">
                <a:solidFill>
                  <a:srgbClr val="FFFFFF"/>
                </a:solidFill>
                <a:ea typeface="+mj-lt"/>
                <a:cs typeface="+mj-lt"/>
              </a:rPr>
              <a:t>Award Academic Credit for Certifications</a:t>
            </a:r>
            <a:endParaRPr lang="en-US" sz="3100">
              <a:solidFill>
                <a:srgbClr val="FFFFFF"/>
              </a:solidFill>
            </a:endParaRPr>
          </a:p>
        </p:txBody>
      </p:sp>
      <p:sp>
        <p:nvSpPr>
          <p:cNvPr id="3" name="Content Placeholder 2">
            <a:extLst>
              <a:ext uri="{FF2B5EF4-FFF2-40B4-BE49-F238E27FC236}">
                <a16:creationId xmlns:a16="http://schemas.microsoft.com/office/drawing/2014/main" id="{C1B3A0DC-0EB6-FCF5-8A90-EF08D84ACDC4}"/>
              </a:ext>
            </a:extLst>
          </p:cNvPr>
          <p:cNvSpPr>
            <a:spLocks noGrp="1"/>
          </p:cNvSpPr>
          <p:nvPr>
            <p:ph idx="1"/>
          </p:nvPr>
        </p:nvSpPr>
        <p:spPr>
          <a:xfrm>
            <a:off x="4810259" y="649480"/>
            <a:ext cx="6555347" cy="5546047"/>
          </a:xfrm>
        </p:spPr>
        <p:txBody>
          <a:bodyPr vert="horz" lIns="91440" tIns="45720" rIns="91440" bIns="45720" rtlCol="0" anchor="ctr">
            <a:normAutofit/>
          </a:bodyPr>
          <a:lstStyle/>
          <a:p>
            <a:pPr>
              <a:buNone/>
            </a:pPr>
            <a:r>
              <a:rPr lang="en-US" sz="2000" b="1">
                <a:ea typeface="+mn-lt"/>
                <a:cs typeface="+mn-lt"/>
              </a:rPr>
              <a:t>  Why</a:t>
            </a:r>
            <a:endParaRPr lang="en-US" sz="2000"/>
          </a:p>
          <a:p>
            <a:pPr>
              <a:buNone/>
            </a:pPr>
            <a:r>
              <a:rPr lang="en-US" sz="2000">
                <a:ea typeface="+mn-lt"/>
                <a:cs typeface="+mn-lt"/>
              </a:rPr>
              <a:t>Supports Kirkland students throughout the educational pipeline:</a:t>
            </a:r>
            <a:endParaRPr lang="en-US" sz="2000"/>
          </a:p>
          <a:p>
            <a:pPr>
              <a:buFont typeface="Arial"/>
              <a:buChar char="•"/>
            </a:pPr>
            <a:r>
              <a:rPr lang="en-US" sz="2000">
                <a:ea typeface="+mn-lt"/>
                <a:cs typeface="+mn-lt"/>
              </a:rPr>
              <a:t>High school dual-enrollment students </a:t>
            </a:r>
            <a:endParaRPr lang="en-US" sz="2000"/>
          </a:p>
          <a:p>
            <a:pPr>
              <a:buFont typeface="Arial"/>
              <a:buChar char="•"/>
            </a:pPr>
            <a:r>
              <a:rPr lang="en-US" sz="2000">
                <a:ea typeface="+mn-lt"/>
                <a:cs typeface="+mn-lt"/>
              </a:rPr>
              <a:t>Associate degree students </a:t>
            </a:r>
            <a:endParaRPr lang="en-US" sz="2000"/>
          </a:p>
          <a:p>
            <a:pPr>
              <a:buFont typeface="Arial"/>
              <a:buChar char="•"/>
            </a:pPr>
            <a:r>
              <a:rPr lang="en-US" sz="2000">
                <a:ea typeface="+mn-lt"/>
                <a:cs typeface="+mn-lt"/>
              </a:rPr>
              <a:t>Adult learners </a:t>
            </a:r>
            <a:endParaRPr lang="en-US" sz="2000"/>
          </a:p>
          <a:p>
            <a:pPr>
              <a:buFont typeface="Arial"/>
              <a:buChar char="•"/>
            </a:pPr>
            <a:r>
              <a:rPr lang="en-US" sz="2000">
                <a:ea typeface="+mn-lt"/>
                <a:cs typeface="+mn-lt"/>
              </a:rPr>
              <a:t>Career changers </a:t>
            </a:r>
            <a:endParaRPr lang="en-US" sz="2000"/>
          </a:p>
          <a:p>
            <a:pPr indent="0">
              <a:buNone/>
            </a:pPr>
            <a:r>
              <a:rPr lang="en-US" sz="2000" b="1"/>
              <a:t>Benefits</a:t>
            </a:r>
          </a:p>
          <a:p>
            <a:pPr>
              <a:buFont typeface="Arial"/>
              <a:buChar char="•"/>
            </a:pPr>
            <a:r>
              <a:rPr lang="en-US" sz="2000">
                <a:ea typeface="+mn-lt"/>
                <a:cs typeface="+mn-lt"/>
              </a:rPr>
              <a:t>Students enter the workforce sooner. </a:t>
            </a:r>
            <a:endParaRPr lang="en-US" sz="2000"/>
          </a:p>
          <a:p>
            <a:pPr>
              <a:buFont typeface="Arial"/>
              <a:buChar char="•"/>
            </a:pPr>
            <a:r>
              <a:rPr lang="en-US" sz="2000">
                <a:ea typeface="+mn-lt"/>
                <a:cs typeface="+mn-lt"/>
              </a:rPr>
              <a:t>High school students earn college credit and certifications simultaneously. </a:t>
            </a:r>
            <a:endParaRPr lang="en-US" sz="2000"/>
          </a:p>
          <a:p>
            <a:pPr>
              <a:buFont typeface="Arial"/>
              <a:buChar char="•"/>
            </a:pPr>
            <a:r>
              <a:rPr lang="en-US" sz="2000">
                <a:ea typeface="+mn-lt"/>
                <a:cs typeface="+mn-lt"/>
              </a:rPr>
              <a:t>Adult learners build on existing experience. </a:t>
            </a:r>
            <a:endParaRPr lang="en-US" sz="2000"/>
          </a:p>
          <a:p>
            <a:pPr>
              <a:buFont typeface="Arial"/>
              <a:buChar char="•"/>
            </a:pPr>
            <a:r>
              <a:rPr lang="en-US" sz="2000">
                <a:ea typeface="+mn-lt"/>
                <a:cs typeface="+mn-lt"/>
              </a:rPr>
              <a:t>Employers gain better-prepared graduates.</a:t>
            </a:r>
            <a:endParaRPr lang="en-US" sz="2000"/>
          </a:p>
          <a:p>
            <a:pPr marL="0" indent="0">
              <a:buNone/>
            </a:pPr>
            <a:endParaRPr lang="en-US" sz="2000"/>
          </a:p>
        </p:txBody>
      </p:sp>
    </p:spTree>
    <p:extLst>
      <p:ext uri="{BB962C8B-B14F-4D97-AF65-F5344CB8AC3E}">
        <p14:creationId xmlns:p14="http://schemas.microsoft.com/office/powerpoint/2010/main" val="25396758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05451B-1923-F05C-333A-7868B7F4CD54}"/>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Recommendation 4</a:t>
            </a:r>
            <a:br>
              <a:rPr lang="en-US" sz="4000">
                <a:solidFill>
                  <a:srgbClr val="FFFFFF"/>
                </a:solidFill>
              </a:rPr>
            </a:br>
            <a:r>
              <a:rPr lang="en-US" sz="4000">
                <a:solidFill>
                  <a:srgbClr val="FFFFFF"/>
                </a:solidFill>
                <a:ea typeface="+mj-lt"/>
                <a:cs typeface="+mj-lt"/>
              </a:rPr>
              <a:t>Expand Industry Partnerships</a:t>
            </a:r>
            <a:endParaRPr lang="en-US" sz="4000">
              <a:solidFill>
                <a:srgbClr val="FFFFFF"/>
              </a:solidFill>
            </a:endParaRPr>
          </a:p>
        </p:txBody>
      </p:sp>
      <p:sp>
        <p:nvSpPr>
          <p:cNvPr id="3" name="Content Placeholder 2">
            <a:extLst>
              <a:ext uri="{FF2B5EF4-FFF2-40B4-BE49-F238E27FC236}">
                <a16:creationId xmlns:a16="http://schemas.microsoft.com/office/drawing/2014/main" id="{135E1574-22F6-3C70-6213-A271E14BB8F0}"/>
              </a:ext>
            </a:extLst>
          </p:cNvPr>
          <p:cNvSpPr>
            <a:spLocks noGrp="1"/>
          </p:cNvSpPr>
          <p:nvPr>
            <p:ph idx="1"/>
          </p:nvPr>
        </p:nvSpPr>
        <p:spPr>
          <a:xfrm>
            <a:off x="6503158" y="649480"/>
            <a:ext cx="4862447" cy="5546047"/>
          </a:xfrm>
        </p:spPr>
        <p:txBody>
          <a:bodyPr vert="horz" lIns="91440" tIns="45720" rIns="91440" bIns="45720" rtlCol="0" anchor="ctr">
            <a:normAutofit/>
          </a:bodyPr>
          <a:lstStyle/>
          <a:p>
            <a:pPr>
              <a:buNone/>
            </a:pPr>
            <a:r>
              <a:rPr lang="en-US" sz="2400" b="1"/>
              <a:t>Leverage Kirkland's Location</a:t>
            </a:r>
          </a:p>
          <a:p>
            <a:pPr>
              <a:buNone/>
            </a:pPr>
            <a:r>
              <a:rPr lang="en-US" sz="1900" b="1">
                <a:ea typeface="+mn-lt"/>
                <a:cs typeface="+mn-lt"/>
              </a:rPr>
              <a:t>Potential partnerships include:</a:t>
            </a:r>
            <a:endParaRPr lang="en-US" sz="1900" b="1"/>
          </a:p>
          <a:p>
            <a:pPr>
              <a:buFont typeface="Arial"/>
              <a:buChar char="•"/>
            </a:pPr>
            <a:r>
              <a:rPr lang="en-US" sz="1900">
                <a:ea typeface="+mn-lt"/>
                <a:cs typeface="+mn-lt"/>
              </a:rPr>
              <a:t>Microsoft </a:t>
            </a:r>
            <a:endParaRPr lang="en-US" sz="1900"/>
          </a:p>
          <a:p>
            <a:pPr>
              <a:buFont typeface="Arial"/>
              <a:buChar char="•"/>
            </a:pPr>
            <a:r>
              <a:rPr lang="en-US" sz="1900">
                <a:ea typeface="+mn-lt"/>
                <a:cs typeface="+mn-lt"/>
              </a:rPr>
              <a:t>Google </a:t>
            </a:r>
            <a:endParaRPr lang="en-US" sz="1900"/>
          </a:p>
          <a:p>
            <a:pPr>
              <a:buFont typeface="Arial"/>
              <a:buChar char="•"/>
            </a:pPr>
            <a:r>
              <a:rPr lang="en-US" sz="1900">
                <a:ea typeface="+mn-lt"/>
                <a:cs typeface="+mn-lt"/>
              </a:rPr>
              <a:t>Amazon Web Services </a:t>
            </a:r>
            <a:endParaRPr lang="en-US" sz="1900"/>
          </a:p>
          <a:p>
            <a:pPr>
              <a:buFont typeface="Arial"/>
              <a:buChar char="•"/>
            </a:pPr>
            <a:r>
              <a:rPr lang="en-US" sz="1900">
                <a:ea typeface="+mn-lt"/>
                <a:cs typeface="+mn-lt"/>
              </a:rPr>
              <a:t>Cisco </a:t>
            </a:r>
            <a:endParaRPr lang="en-US" sz="1900"/>
          </a:p>
          <a:p>
            <a:pPr>
              <a:buFont typeface="Arial"/>
              <a:buChar char="•"/>
            </a:pPr>
            <a:r>
              <a:rPr lang="en-US" sz="1900">
                <a:ea typeface="+mn-lt"/>
                <a:cs typeface="+mn-lt"/>
              </a:rPr>
              <a:t>T-Mobile </a:t>
            </a:r>
            <a:endParaRPr lang="en-US" sz="1900"/>
          </a:p>
          <a:p>
            <a:pPr marL="0" indent="0">
              <a:buNone/>
            </a:pPr>
            <a:r>
              <a:rPr lang="en-US" sz="1900" b="1"/>
              <a:t>Partnership Opportunities</a:t>
            </a:r>
          </a:p>
          <a:p>
            <a:pPr>
              <a:buFont typeface="Arial"/>
              <a:buChar char="•"/>
            </a:pPr>
            <a:r>
              <a:rPr lang="en-US" sz="1900">
                <a:ea typeface="+mn-lt"/>
                <a:cs typeface="+mn-lt"/>
              </a:rPr>
              <a:t>Internship programs </a:t>
            </a:r>
            <a:endParaRPr lang="en-US" sz="1900"/>
          </a:p>
          <a:p>
            <a:pPr>
              <a:buFont typeface="Arial"/>
              <a:buChar char="•"/>
            </a:pPr>
            <a:r>
              <a:rPr lang="en-US" sz="1900">
                <a:ea typeface="+mn-lt"/>
                <a:cs typeface="+mn-lt"/>
              </a:rPr>
              <a:t>Guest speakers </a:t>
            </a:r>
            <a:endParaRPr lang="en-US" sz="1900"/>
          </a:p>
          <a:p>
            <a:pPr>
              <a:buFont typeface="Arial"/>
              <a:buChar char="•"/>
            </a:pPr>
            <a:r>
              <a:rPr lang="en-US" sz="1900">
                <a:ea typeface="+mn-lt"/>
                <a:cs typeface="+mn-lt"/>
              </a:rPr>
              <a:t>Certification vouchers </a:t>
            </a:r>
            <a:endParaRPr lang="en-US" sz="1900"/>
          </a:p>
          <a:p>
            <a:pPr>
              <a:buFont typeface="Arial"/>
              <a:buChar char="•"/>
            </a:pPr>
            <a:r>
              <a:rPr lang="en-US" sz="1900">
                <a:ea typeface="+mn-lt"/>
                <a:cs typeface="+mn-lt"/>
              </a:rPr>
              <a:t>Cloud labs </a:t>
            </a:r>
            <a:endParaRPr lang="en-US" sz="1900"/>
          </a:p>
          <a:p>
            <a:pPr>
              <a:buFont typeface="Arial"/>
              <a:buChar char="•"/>
            </a:pPr>
            <a:r>
              <a:rPr lang="en-US" sz="1900">
                <a:ea typeface="+mn-lt"/>
                <a:cs typeface="+mn-lt"/>
              </a:rPr>
              <a:t>Mentorships </a:t>
            </a:r>
            <a:endParaRPr lang="en-US" sz="1900"/>
          </a:p>
          <a:p>
            <a:pPr>
              <a:buFont typeface="Arial"/>
              <a:buChar char="•"/>
            </a:pPr>
            <a:r>
              <a:rPr lang="en-US" sz="1900">
                <a:ea typeface="+mn-lt"/>
                <a:cs typeface="+mn-lt"/>
              </a:rPr>
              <a:t>Workforce grants</a:t>
            </a:r>
            <a:endParaRPr lang="en-US" sz="1900"/>
          </a:p>
          <a:p>
            <a:pPr marL="0" indent="0">
              <a:buNone/>
            </a:pPr>
            <a:endParaRPr lang="en-US" sz="1900"/>
          </a:p>
        </p:txBody>
      </p:sp>
    </p:spTree>
    <p:extLst>
      <p:ext uri="{BB962C8B-B14F-4D97-AF65-F5344CB8AC3E}">
        <p14:creationId xmlns:p14="http://schemas.microsoft.com/office/powerpoint/2010/main" val="39807581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0C229A-F51D-1677-7523-A81B56861583}"/>
              </a:ext>
            </a:extLst>
          </p:cNvPr>
          <p:cNvSpPr>
            <a:spLocks noGrp="1"/>
          </p:cNvSpPr>
          <p:nvPr>
            <p:ph type="title"/>
          </p:nvPr>
        </p:nvSpPr>
        <p:spPr>
          <a:xfrm>
            <a:off x="466722" y="586855"/>
            <a:ext cx="3201366" cy="3387497"/>
          </a:xfrm>
        </p:spPr>
        <p:txBody>
          <a:bodyPr anchor="b">
            <a:normAutofit/>
          </a:bodyPr>
          <a:lstStyle/>
          <a:p>
            <a:pPr algn="r"/>
            <a:r>
              <a:rPr lang="en-US" sz="3100">
                <a:solidFill>
                  <a:srgbClr val="FFFFFF"/>
                </a:solidFill>
              </a:rPr>
              <a:t>Recommendation</a:t>
            </a:r>
            <a:r>
              <a:rPr lang="en-US" sz="3100">
                <a:solidFill>
                  <a:srgbClr val="FFFFFF"/>
                </a:solidFill>
                <a:latin typeface="Aptos Display"/>
              </a:rPr>
              <a:t> 5</a:t>
            </a:r>
            <a:br>
              <a:rPr lang="en-US" sz="3100">
                <a:latin typeface="Aptos Display"/>
              </a:rPr>
            </a:br>
            <a:r>
              <a:rPr lang="en-US" sz="3100">
                <a:solidFill>
                  <a:srgbClr val="FFFFFF"/>
                </a:solidFill>
              </a:rPr>
              <a:t>Invest in Faculty Development</a:t>
            </a:r>
          </a:p>
        </p:txBody>
      </p:sp>
      <p:sp>
        <p:nvSpPr>
          <p:cNvPr id="3" name="Content Placeholder 2">
            <a:extLst>
              <a:ext uri="{FF2B5EF4-FFF2-40B4-BE49-F238E27FC236}">
                <a16:creationId xmlns:a16="http://schemas.microsoft.com/office/drawing/2014/main" id="{04724709-6E31-1593-7F33-D7944302A885}"/>
              </a:ext>
            </a:extLst>
          </p:cNvPr>
          <p:cNvSpPr>
            <a:spLocks noGrp="1"/>
          </p:cNvSpPr>
          <p:nvPr>
            <p:ph idx="1"/>
          </p:nvPr>
        </p:nvSpPr>
        <p:spPr>
          <a:xfrm>
            <a:off x="4810259" y="649480"/>
            <a:ext cx="6555347" cy="5546047"/>
          </a:xfrm>
        </p:spPr>
        <p:txBody>
          <a:bodyPr vert="horz" lIns="91440" tIns="45720" rIns="91440" bIns="45720" rtlCol="0" anchor="ctr">
            <a:normAutofit/>
          </a:bodyPr>
          <a:lstStyle/>
          <a:p>
            <a:pPr>
              <a:buNone/>
            </a:pPr>
            <a:endParaRPr lang="en-US" sz="2000"/>
          </a:p>
          <a:p>
            <a:pPr>
              <a:buNone/>
            </a:pPr>
            <a:r>
              <a:rPr lang="en-US" sz="2000">
                <a:ea typeface="+mn-lt"/>
                <a:cs typeface="+mn-lt"/>
              </a:rPr>
              <a:t>Faculty should remain current through:</a:t>
            </a:r>
            <a:endParaRPr lang="en-US" sz="2000"/>
          </a:p>
          <a:p>
            <a:pPr>
              <a:buFont typeface="Arial"/>
              <a:buChar char="•"/>
            </a:pPr>
            <a:r>
              <a:rPr lang="en-US" sz="2000">
                <a:ea typeface="+mn-lt"/>
                <a:cs typeface="+mn-lt"/>
              </a:rPr>
              <a:t>Industry certifications </a:t>
            </a:r>
            <a:endParaRPr lang="en-US" sz="2000"/>
          </a:p>
          <a:p>
            <a:pPr>
              <a:buFont typeface="Arial"/>
              <a:buChar char="•"/>
            </a:pPr>
            <a:r>
              <a:rPr lang="en-US" sz="2000">
                <a:ea typeface="+mn-lt"/>
                <a:cs typeface="+mn-lt"/>
              </a:rPr>
              <a:t>Employer-sponsored workshops </a:t>
            </a:r>
            <a:endParaRPr lang="en-US" sz="2000"/>
          </a:p>
          <a:p>
            <a:pPr>
              <a:buFont typeface="Arial"/>
              <a:buChar char="•"/>
            </a:pPr>
            <a:r>
              <a:rPr lang="en-US" sz="2000">
                <a:ea typeface="+mn-lt"/>
                <a:cs typeface="+mn-lt"/>
              </a:rPr>
              <a:t>Regional technology conferences </a:t>
            </a:r>
            <a:endParaRPr lang="en-US" sz="2000"/>
          </a:p>
          <a:p>
            <a:pPr>
              <a:buFont typeface="Arial"/>
              <a:buChar char="•"/>
            </a:pPr>
            <a:r>
              <a:rPr lang="en-US" sz="2000">
                <a:ea typeface="+mn-lt"/>
                <a:cs typeface="+mn-lt"/>
              </a:rPr>
              <a:t>Collaboration with industry partners </a:t>
            </a:r>
            <a:endParaRPr lang="en-US" sz="2000"/>
          </a:p>
          <a:p>
            <a:pPr indent="0">
              <a:buNone/>
            </a:pPr>
            <a:r>
              <a:rPr lang="en-US" sz="2000"/>
              <a:t>Benefits</a:t>
            </a:r>
          </a:p>
          <a:p>
            <a:pPr>
              <a:buNone/>
            </a:pPr>
            <a:r>
              <a:rPr lang="en-US" sz="2000">
                <a:ea typeface="+mn-lt"/>
                <a:cs typeface="+mn-lt"/>
              </a:rPr>
              <a:t>✓ Updated curriculum</a:t>
            </a:r>
            <a:endParaRPr lang="en-US" sz="2000"/>
          </a:p>
          <a:p>
            <a:pPr>
              <a:buNone/>
            </a:pPr>
            <a:r>
              <a:rPr lang="en-US" sz="2000">
                <a:ea typeface="+mn-lt"/>
                <a:cs typeface="+mn-lt"/>
              </a:rPr>
              <a:t>✓ Current technologies</a:t>
            </a:r>
            <a:endParaRPr lang="en-US" sz="2000"/>
          </a:p>
          <a:p>
            <a:pPr>
              <a:buNone/>
            </a:pPr>
            <a:r>
              <a:rPr lang="en-US" sz="2000">
                <a:ea typeface="+mn-lt"/>
                <a:cs typeface="+mn-lt"/>
              </a:rPr>
              <a:t>✓ Stronger classroom instruction</a:t>
            </a:r>
            <a:endParaRPr lang="en-US" sz="2000"/>
          </a:p>
          <a:p>
            <a:pPr>
              <a:buNone/>
            </a:pPr>
            <a:r>
              <a:rPr lang="en-US" sz="2000">
                <a:ea typeface="+mn-lt"/>
                <a:cs typeface="+mn-lt"/>
              </a:rPr>
              <a:t>✓ Increased credibility</a:t>
            </a:r>
            <a:endParaRPr lang="en-US" sz="2000"/>
          </a:p>
          <a:p>
            <a:pPr marL="0" indent="0">
              <a:buNone/>
            </a:pPr>
            <a:endParaRPr lang="en-US" sz="2000"/>
          </a:p>
        </p:txBody>
      </p:sp>
    </p:spTree>
    <p:extLst>
      <p:ext uri="{BB962C8B-B14F-4D97-AF65-F5344CB8AC3E}">
        <p14:creationId xmlns:p14="http://schemas.microsoft.com/office/powerpoint/2010/main" val="226254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F7F2B2-14D9-4F6A-7597-1C262E306737}"/>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Recommendation 6</a:t>
            </a:r>
            <a:br>
              <a:rPr lang="en-US" sz="4000">
                <a:solidFill>
                  <a:srgbClr val="FFFFFF"/>
                </a:solidFill>
              </a:rPr>
            </a:br>
            <a:r>
              <a:rPr lang="en-US" sz="4000">
                <a:solidFill>
                  <a:srgbClr val="FFFFFF"/>
                </a:solidFill>
              </a:rPr>
              <a:t>Flexible Student Pathways</a:t>
            </a:r>
          </a:p>
        </p:txBody>
      </p:sp>
      <p:sp>
        <p:nvSpPr>
          <p:cNvPr id="3" name="Content Placeholder 2">
            <a:extLst>
              <a:ext uri="{FF2B5EF4-FFF2-40B4-BE49-F238E27FC236}">
                <a16:creationId xmlns:a16="http://schemas.microsoft.com/office/drawing/2014/main" id="{962D5F58-107F-2220-9002-8B31606CF8BA}"/>
              </a:ext>
            </a:extLst>
          </p:cNvPr>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endParaRPr lang="en-US" sz="1700"/>
          </a:p>
          <a:p>
            <a:endParaRPr lang="en-US" sz="1700"/>
          </a:p>
          <a:p>
            <a:pPr marL="0" indent="0">
              <a:buNone/>
            </a:pPr>
            <a:r>
              <a:rPr lang="en-US" sz="1700" b="1"/>
              <a:t>Three Pathways</a:t>
            </a:r>
          </a:p>
          <a:p>
            <a:endParaRPr lang="en-US" sz="1700">
              <a:ea typeface="+mn-lt"/>
              <a:cs typeface="+mn-lt"/>
            </a:endParaRPr>
          </a:p>
          <a:p>
            <a:r>
              <a:rPr lang="en-US" sz="1700" b="1">
                <a:ea typeface="+mn-lt"/>
                <a:cs typeface="+mn-lt"/>
              </a:rPr>
              <a:t>Certification First</a:t>
            </a:r>
            <a:endParaRPr lang="en-US" sz="1700"/>
          </a:p>
          <a:p>
            <a:r>
              <a:rPr lang="en-US" sz="1700">
                <a:ea typeface="+mn-lt"/>
                <a:cs typeface="+mn-lt"/>
              </a:rPr>
              <a:t>Quick workforce entry</a:t>
            </a:r>
            <a:endParaRPr lang="en-US" sz="1700"/>
          </a:p>
          <a:p>
            <a:r>
              <a:rPr lang="en-US" sz="1700">
                <a:ea typeface="+mn-lt"/>
                <a:cs typeface="+mn-lt"/>
              </a:rPr>
              <a:t>↓</a:t>
            </a:r>
            <a:endParaRPr lang="en-US" sz="1700"/>
          </a:p>
          <a:p>
            <a:r>
              <a:rPr lang="en-US" sz="1700" b="1">
                <a:ea typeface="+mn-lt"/>
                <a:cs typeface="+mn-lt"/>
              </a:rPr>
              <a:t>Degree First</a:t>
            </a:r>
            <a:endParaRPr lang="en-US" sz="1700"/>
          </a:p>
          <a:p>
            <a:r>
              <a:rPr lang="en-US" sz="1700">
                <a:ea typeface="+mn-lt"/>
                <a:cs typeface="+mn-lt"/>
              </a:rPr>
              <a:t>Traditional academic route</a:t>
            </a:r>
            <a:endParaRPr lang="en-US" sz="1700"/>
          </a:p>
          <a:p>
            <a:r>
              <a:rPr lang="en-US" sz="1700">
                <a:ea typeface="+mn-lt"/>
                <a:cs typeface="+mn-lt"/>
              </a:rPr>
              <a:t>↓</a:t>
            </a:r>
            <a:endParaRPr lang="en-US" sz="1700"/>
          </a:p>
          <a:p>
            <a:r>
              <a:rPr lang="en-US" sz="1700" b="1">
                <a:ea typeface="+mn-lt"/>
                <a:cs typeface="+mn-lt"/>
              </a:rPr>
              <a:t>Integrated Pathway</a:t>
            </a:r>
            <a:endParaRPr lang="en-US" sz="1700"/>
          </a:p>
          <a:p>
            <a:r>
              <a:rPr lang="en-US" sz="1700">
                <a:ea typeface="+mn-lt"/>
                <a:cs typeface="+mn-lt"/>
              </a:rPr>
              <a:t>Degree + Certifications together</a:t>
            </a:r>
            <a:endParaRPr lang="en-US" sz="1700"/>
          </a:p>
          <a:p>
            <a:r>
              <a:rPr lang="en-US" sz="1700"/>
              <a:t>Goal</a:t>
            </a:r>
          </a:p>
          <a:p>
            <a:r>
              <a:rPr lang="en-US" sz="1700">
                <a:ea typeface="+mn-lt"/>
                <a:cs typeface="+mn-lt"/>
              </a:rPr>
              <a:t>Meet students where they are while supporting Washington's growing technology workforce.</a:t>
            </a:r>
            <a:endParaRPr lang="en-US" sz="1700"/>
          </a:p>
          <a:p>
            <a:endParaRPr lang="en-US" sz="1700"/>
          </a:p>
        </p:txBody>
      </p:sp>
    </p:spTree>
    <p:extLst>
      <p:ext uri="{BB962C8B-B14F-4D97-AF65-F5344CB8AC3E}">
        <p14:creationId xmlns:p14="http://schemas.microsoft.com/office/powerpoint/2010/main" val="14640521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ectangle 2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0EB3C5-D1EF-863C-ADE9-8D2100FC5040}"/>
              </a:ext>
            </a:extLst>
          </p:cNvPr>
          <p:cNvSpPr>
            <a:spLocks noGrp="1"/>
          </p:cNvSpPr>
          <p:nvPr>
            <p:ph type="title"/>
          </p:nvPr>
        </p:nvSpPr>
        <p:spPr>
          <a:xfrm>
            <a:off x="466722" y="586855"/>
            <a:ext cx="3201366" cy="3387497"/>
          </a:xfrm>
        </p:spPr>
        <p:txBody>
          <a:bodyPr anchor="b">
            <a:normAutofit/>
          </a:bodyPr>
          <a:lstStyle/>
          <a:p>
            <a:pPr algn="r"/>
            <a:r>
              <a:rPr lang="en-US" sz="3100">
                <a:solidFill>
                  <a:srgbClr val="FFFFFF"/>
                </a:solidFill>
              </a:rPr>
              <a:t>Recommendation 7</a:t>
            </a:r>
            <a:br>
              <a:rPr lang="en-US" sz="3100">
                <a:solidFill>
                  <a:srgbClr val="FFFFFF"/>
                </a:solidFill>
              </a:rPr>
            </a:br>
            <a:r>
              <a:rPr lang="en-US" sz="3100">
                <a:solidFill>
                  <a:srgbClr val="FFFFFF"/>
                </a:solidFill>
                <a:ea typeface="+mj-lt"/>
                <a:cs typeface="+mj-lt"/>
              </a:rPr>
              <a:t>Create an Industry Advisory Council</a:t>
            </a:r>
            <a:endParaRPr lang="en-US" sz="3100">
              <a:solidFill>
                <a:srgbClr val="FFFFFF"/>
              </a:solidFill>
            </a:endParaRPr>
          </a:p>
        </p:txBody>
      </p:sp>
      <p:sp>
        <p:nvSpPr>
          <p:cNvPr id="3" name="Content Placeholder 2">
            <a:extLst>
              <a:ext uri="{FF2B5EF4-FFF2-40B4-BE49-F238E27FC236}">
                <a16:creationId xmlns:a16="http://schemas.microsoft.com/office/drawing/2014/main" id="{89627AB3-1833-0398-4D0D-5FD98A27BFBA}"/>
              </a:ext>
            </a:extLst>
          </p:cNvPr>
          <p:cNvSpPr>
            <a:spLocks noGrp="1"/>
          </p:cNvSpPr>
          <p:nvPr>
            <p:ph idx="1"/>
          </p:nvPr>
        </p:nvSpPr>
        <p:spPr>
          <a:xfrm>
            <a:off x="4581727" y="649480"/>
            <a:ext cx="3025303" cy="5546047"/>
          </a:xfrm>
        </p:spPr>
        <p:txBody>
          <a:bodyPr vert="horz" lIns="91440" tIns="45720" rIns="91440" bIns="45720" rtlCol="0" anchor="ctr">
            <a:normAutofit/>
          </a:bodyPr>
          <a:lstStyle/>
          <a:p>
            <a:pPr>
              <a:buNone/>
            </a:pPr>
            <a:r>
              <a:rPr lang="en-US" sz="1400" b="1">
                <a:ea typeface="+mn-lt"/>
                <a:cs typeface="+mn-lt"/>
              </a:rPr>
              <a:t>Membership</a:t>
            </a:r>
            <a:endParaRPr lang="en-US" sz="1400"/>
          </a:p>
          <a:p>
            <a:pPr>
              <a:buNone/>
            </a:pPr>
            <a:r>
              <a:rPr lang="en-US" sz="1400">
                <a:ea typeface="+mn-lt"/>
                <a:cs typeface="+mn-lt"/>
              </a:rPr>
              <a:t>Faculty</a:t>
            </a:r>
            <a:endParaRPr lang="en-US" sz="1400"/>
          </a:p>
          <a:p>
            <a:pPr>
              <a:buNone/>
            </a:pPr>
            <a:r>
              <a:rPr lang="en-US" sz="1400">
                <a:ea typeface="+mn-lt"/>
                <a:cs typeface="+mn-lt"/>
              </a:rPr>
              <a:t>↓</a:t>
            </a:r>
            <a:endParaRPr lang="en-US" sz="1400"/>
          </a:p>
          <a:p>
            <a:pPr>
              <a:buNone/>
            </a:pPr>
            <a:r>
              <a:rPr lang="en-US" sz="1400">
                <a:ea typeface="+mn-lt"/>
                <a:cs typeface="+mn-lt"/>
              </a:rPr>
              <a:t>Regional technology employers</a:t>
            </a:r>
            <a:endParaRPr lang="en-US" sz="1400"/>
          </a:p>
          <a:p>
            <a:pPr>
              <a:buNone/>
            </a:pPr>
            <a:r>
              <a:rPr lang="en-US" sz="1400">
                <a:ea typeface="+mn-lt"/>
                <a:cs typeface="+mn-lt"/>
              </a:rPr>
              <a:t>↓</a:t>
            </a:r>
            <a:endParaRPr lang="en-US" sz="1400"/>
          </a:p>
          <a:p>
            <a:pPr>
              <a:buNone/>
            </a:pPr>
            <a:r>
              <a:rPr lang="en-US" sz="1400">
                <a:ea typeface="+mn-lt"/>
                <a:cs typeface="+mn-lt"/>
              </a:rPr>
              <a:t>Alumni</a:t>
            </a:r>
            <a:endParaRPr lang="en-US" sz="1400"/>
          </a:p>
          <a:p>
            <a:pPr>
              <a:buNone/>
            </a:pPr>
            <a:r>
              <a:rPr lang="en-US" sz="1400">
                <a:ea typeface="+mn-lt"/>
                <a:cs typeface="+mn-lt"/>
              </a:rPr>
              <a:t>↓</a:t>
            </a:r>
            <a:endParaRPr lang="en-US" sz="1400"/>
          </a:p>
          <a:p>
            <a:pPr>
              <a:buNone/>
            </a:pPr>
            <a:r>
              <a:rPr lang="en-US" sz="1400">
                <a:ea typeface="+mn-lt"/>
                <a:cs typeface="+mn-lt"/>
              </a:rPr>
              <a:t>Industry leaders</a:t>
            </a:r>
            <a:endParaRPr lang="en-US" sz="1400"/>
          </a:p>
          <a:p>
            <a:pPr>
              <a:buNone/>
            </a:pPr>
            <a:r>
              <a:rPr lang="en-US" sz="1400"/>
              <a:t>Responsibilities</a:t>
            </a:r>
          </a:p>
          <a:p>
            <a:pPr>
              <a:buFont typeface="Arial"/>
              <a:buChar char="•"/>
            </a:pPr>
            <a:r>
              <a:rPr lang="en-US" sz="1400">
                <a:ea typeface="+mn-lt"/>
                <a:cs typeface="+mn-lt"/>
              </a:rPr>
              <a:t>Review curriculum </a:t>
            </a:r>
            <a:endParaRPr lang="en-US" sz="1400"/>
          </a:p>
          <a:p>
            <a:pPr>
              <a:buFont typeface="Arial"/>
              <a:buChar char="•"/>
            </a:pPr>
            <a:r>
              <a:rPr lang="en-US" sz="1400">
                <a:ea typeface="+mn-lt"/>
                <a:cs typeface="+mn-lt"/>
              </a:rPr>
              <a:t>Identify emerging technologies </a:t>
            </a:r>
            <a:endParaRPr lang="en-US" sz="1400"/>
          </a:p>
          <a:p>
            <a:pPr>
              <a:buFont typeface="Arial"/>
              <a:buChar char="•"/>
            </a:pPr>
            <a:r>
              <a:rPr lang="en-US" sz="1400">
                <a:ea typeface="+mn-lt"/>
                <a:cs typeface="+mn-lt"/>
              </a:rPr>
              <a:t>Recommend certifications </a:t>
            </a:r>
            <a:endParaRPr lang="en-US" sz="1400"/>
          </a:p>
          <a:p>
            <a:pPr>
              <a:buFont typeface="Arial"/>
              <a:buChar char="•"/>
            </a:pPr>
            <a:r>
              <a:rPr lang="en-US" sz="1400">
                <a:ea typeface="+mn-lt"/>
                <a:cs typeface="+mn-lt"/>
              </a:rPr>
              <a:t>Expand internships </a:t>
            </a:r>
            <a:endParaRPr lang="en-US" sz="1400"/>
          </a:p>
          <a:p>
            <a:pPr>
              <a:buFont typeface="Arial"/>
              <a:buChar char="•"/>
            </a:pPr>
            <a:r>
              <a:rPr lang="en-US" sz="1400">
                <a:ea typeface="+mn-lt"/>
                <a:cs typeface="+mn-lt"/>
              </a:rPr>
              <a:t>Improve graduate outcomes </a:t>
            </a:r>
            <a:endParaRPr lang="en-US" sz="1400"/>
          </a:p>
          <a:p>
            <a:pPr indent="0">
              <a:buNone/>
            </a:pPr>
            <a:r>
              <a:rPr lang="en-US" sz="1400"/>
              <a:t>Outcome</a:t>
            </a:r>
          </a:p>
          <a:p>
            <a:pPr>
              <a:buNone/>
            </a:pPr>
            <a:r>
              <a:rPr lang="en-US" sz="1400">
                <a:ea typeface="+mn-lt"/>
                <a:cs typeface="+mn-lt"/>
              </a:rPr>
              <a:t>Continuous alignment with employer needs.</a:t>
            </a:r>
            <a:endParaRPr lang="en-US" sz="1400"/>
          </a:p>
          <a:p>
            <a:pPr marL="0" indent="0">
              <a:buNone/>
            </a:pPr>
            <a:endParaRPr lang="en-US" sz="1400"/>
          </a:p>
        </p:txBody>
      </p:sp>
      <p:pic>
        <p:nvPicPr>
          <p:cNvPr id="7" name="Graphic 6" descr="Handshake">
            <a:extLst>
              <a:ext uri="{FF2B5EF4-FFF2-40B4-BE49-F238E27FC236}">
                <a16:creationId xmlns:a16="http://schemas.microsoft.com/office/drawing/2014/main" id="{E1B9BE73-A2B0-B007-2559-426DC965175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09502" y="1627051"/>
            <a:ext cx="3615776" cy="3615776"/>
          </a:xfrm>
          <a:prstGeom prst="rect">
            <a:avLst/>
          </a:prstGeom>
        </p:spPr>
      </p:pic>
    </p:spTree>
    <p:extLst>
      <p:ext uri="{BB962C8B-B14F-4D97-AF65-F5344CB8AC3E}">
        <p14:creationId xmlns:p14="http://schemas.microsoft.com/office/powerpoint/2010/main" val="30060419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A8F94-E288-8B5C-0DD1-B0A71FDADA41}"/>
              </a:ext>
            </a:extLst>
          </p:cNvPr>
          <p:cNvSpPr>
            <a:spLocks noGrp="1"/>
          </p:cNvSpPr>
          <p:nvPr>
            <p:ph type="title"/>
          </p:nvPr>
        </p:nvSpPr>
        <p:spPr>
          <a:xfrm>
            <a:off x="826396" y="586855"/>
            <a:ext cx="4230100" cy="3387497"/>
          </a:xfrm>
        </p:spPr>
        <p:txBody>
          <a:bodyPr vert="horz" lIns="91440" tIns="45720" rIns="91440" bIns="45720" rtlCol="0" anchor="b">
            <a:normAutofit/>
          </a:bodyPr>
          <a:lstStyle/>
          <a:p>
            <a:pPr marL="228600" indent="-228600" algn="r">
              <a:spcBef>
                <a:spcPts val="1000"/>
              </a:spcBef>
            </a:pPr>
            <a:r>
              <a:rPr lang="en-US" sz="3400" b="1">
                <a:solidFill>
                  <a:srgbClr val="FFFFFF"/>
                </a:solidFill>
                <a:latin typeface="Aptos"/>
              </a:rPr>
              <a:t>Measuring Success</a:t>
            </a:r>
          </a:p>
          <a:p>
            <a:pPr marL="228600" indent="-228600" algn="r">
              <a:spcBef>
                <a:spcPts val="1000"/>
              </a:spcBef>
            </a:pPr>
            <a:r>
              <a:rPr lang="en-US" sz="3400" b="1">
                <a:solidFill>
                  <a:srgbClr val="FFFFFF"/>
                </a:solidFill>
                <a:latin typeface="Aptos"/>
              </a:rPr>
              <a:t>How will Kirkland Institute know these recommendations worked?</a:t>
            </a:r>
            <a:endParaRPr lang="en-US" sz="3400" b="1">
              <a:solidFill>
                <a:srgbClr val="FFFFFF"/>
              </a:solidFill>
            </a:endParaRPr>
          </a:p>
        </p:txBody>
      </p:sp>
      <p:sp>
        <p:nvSpPr>
          <p:cNvPr id="3" name="Content Placeholder 2">
            <a:extLst>
              <a:ext uri="{FF2B5EF4-FFF2-40B4-BE49-F238E27FC236}">
                <a16:creationId xmlns:a16="http://schemas.microsoft.com/office/drawing/2014/main" id="{903A8AB8-7E84-1B58-075C-864FF09889C2}"/>
              </a:ext>
            </a:extLst>
          </p:cNvPr>
          <p:cNvSpPr>
            <a:spLocks noGrp="1"/>
          </p:cNvSpPr>
          <p:nvPr>
            <p:ph idx="1"/>
          </p:nvPr>
        </p:nvSpPr>
        <p:spPr>
          <a:xfrm>
            <a:off x="6503158" y="649480"/>
            <a:ext cx="4862447" cy="5546047"/>
          </a:xfrm>
        </p:spPr>
        <p:txBody>
          <a:bodyPr vert="horz" lIns="91440" tIns="45720" rIns="91440" bIns="45720" rtlCol="0" anchor="ctr">
            <a:normAutofit/>
          </a:bodyPr>
          <a:lstStyle/>
          <a:p>
            <a:endParaRPr lang="en-US" sz="2000"/>
          </a:p>
          <a:p>
            <a:pPr marL="0" indent="0">
              <a:buNone/>
            </a:pPr>
            <a:r>
              <a:rPr lang="en-US" sz="2000" b="1">
                <a:ea typeface="+mn-lt"/>
                <a:cs typeface="+mn-lt"/>
              </a:rPr>
              <a:t>Possible metrics</a:t>
            </a:r>
            <a:endParaRPr lang="en-US" sz="2000" b="1"/>
          </a:p>
          <a:p>
            <a:pPr marL="0" indent="0">
              <a:buNone/>
            </a:pPr>
            <a:endParaRPr lang="en-US" sz="2000" b="1">
              <a:ea typeface="+mn-lt"/>
              <a:cs typeface="+mn-lt"/>
            </a:endParaRPr>
          </a:p>
          <a:p>
            <a:r>
              <a:rPr lang="en-US" sz="2000">
                <a:ea typeface="+mn-lt"/>
                <a:cs typeface="+mn-lt"/>
              </a:rPr>
              <a:t> Graduation rate</a:t>
            </a:r>
            <a:endParaRPr lang="en-US" sz="2000"/>
          </a:p>
          <a:p>
            <a:r>
              <a:rPr lang="en-US" sz="2000">
                <a:ea typeface="+mn-lt"/>
                <a:cs typeface="+mn-lt"/>
              </a:rPr>
              <a:t>Certification pass rates</a:t>
            </a:r>
            <a:endParaRPr lang="en-US" sz="2000"/>
          </a:p>
          <a:p>
            <a:r>
              <a:rPr lang="en-US" sz="2000">
                <a:ea typeface="+mn-lt"/>
                <a:cs typeface="+mn-lt"/>
              </a:rPr>
              <a:t>Internship placements</a:t>
            </a:r>
            <a:endParaRPr lang="en-US" sz="2000"/>
          </a:p>
          <a:p>
            <a:r>
              <a:rPr lang="en-US" sz="2000">
                <a:ea typeface="+mn-lt"/>
                <a:cs typeface="+mn-lt"/>
              </a:rPr>
              <a:t>Graduate employment</a:t>
            </a:r>
            <a:endParaRPr lang="en-US" sz="2000"/>
          </a:p>
          <a:p>
            <a:r>
              <a:rPr lang="en-US" sz="2000">
                <a:ea typeface="+mn-lt"/>
                <a:cs typeface="+mn-lt"/>
              </a:rPr>
              <a:t>Employer satisfaction</a:t>
            </a:r>
            <a:endParaRPr lang="en-US" sz="2000"/>
          </a:p>
          <a:p>
            <a:r>
              <a:rPr lang="en-US" sz="2000">
                <a:ea typeface="+mn-lt"/>
                <a:cs typeface="+mn-lt"/>
              </a:rPr>
              <a:t>Industry partnerships</a:t>
            </a:r>
            <a:endParaRPr lang="en-US" sz="2000"/>
          </a:p>
          <a:p>
            <a:r>
              <a:rPr lang="en-US" sz="2000">
                <a:ea typeface="+mn-lt"/>
                <a:cs typeface="+mn-lt"/>
              </a:rPr>
              <a:t>Student retention</a:t>
            </a:r>
            <a:endParaRPr lang="en-US" sz="2000"/>
          </a:p>
          <a:p>
            <a:endParaRPr lang="en-US" sz="2000"/>
          </a:p>
        </p:txBody>
      </p:sp>
    </p:spTree>
    <p:extLst>
      <p:ext uri="{BB962C8B-B14F-4D97-AF65-F5344CB8AC3E}">
        <p14:creationId xmlns:p14="http://schemas.microsoft.com/office/powerpoint/2010/main" val="4926700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ABC4F2-8548-375D-6884-E0F6B50B648F}"/>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From Research to Action</a:t>
            </a:r>
          </a:p>
        </p:txBody>
      </p:sp>
      <p:sp>
        <p:nvSpPr>
          <p:cNvPr id="3" name="Content Placeholder 2">
            <a:extLst>
              <a:ext uri="{FF2B5EF4-FFF2-40B4-BE49-F238E27FC236}">
                <a16:creationId xmlns:a16="http://schemas.microsoft.com/office/drawing/2014/main" id="{27AA8AE3-0A48-939C-A159-90A8E214E867}"/>
              </a:ext>
            </a:extLst>
          </p:cNvPr>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r>
              <a:rPr lang="en-US" sz="2000">
                <a:ea typeface="+mn-lt"/>
                <a:cs typeface="+mn-lt"/>
              </a:rPr>
              <a:t>Our research demonstrated that employers are not asking institutions to choose between degrees and certifications. They are asking colleges to prepare graduates with both. By implementing these recommendations, Kirkland Institute can strengthen its role as a regional leader in workforce education while providing students with the knowledge, skills, and credentials needed to succeed in Washington's evolving technology economy.</a:t>
            </a:r>
            <a:endParaRPr lang="en-US" sz="2000"/>
          </a:p>
        </p:txBody>
      </p:sp>
    </p:spTree>
    <p:extLst>
      <p:ext uri="{BB962C8B-B14F-4D97-AF65-F5344CB8AC3E}">
        <p14:creationId xmlns:p14="http://schemas.microsoft.com/office/powerpoint/2010/main" val="21354202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AC409-8A9C-3F09-75DF-116073524445}"/>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82060F68-9DA4-79D6-943D-D05653864EF1}"/>
              </a:ext>
            </a:extLst>
          </p:cNvPr>
          <p:cNvSpPr>
            <a:spLocks noGrp="1"/>
          </p:cNvSpPr>
          <p:nvPr>
            <p:ph idx="1"/>
          </p:nvPr>
        </p:nvSpPr>
        <p:spPr/>
        <p:txBody>
          <a:bodyPr vert="horz" lIns="91440" tIns="45720" rIns="91440" bIns="45720" rtlCol="0" anchor="t">
            <a:normAutofit/>
          </a:bodyPr>
          <a:lstStyle/>
          <a:p>
            <a:pPr>
              <a:buNone/>
            </a:pPr>
            <a:endParaRPr lang="en-US"/>
          </a:p>
          <a:p>
            <a:pPr>
              <a:buNone/>
            </a:pPr>
            <a:r>
              <a:rPr lang="en-US" sz="1200">
                <a:solidFill>
                  <a:srgbClr val="555555"/>
                </a:solidFill>
                <a:highlight>
                  <a:srgbClr val="FFFFFF"/>
                </a:highlight>
                <a:latin typeface="Times New Roman"/>
                <a:ea typeface="+mn-lt"/>
                <a:cs typeface="Times New Roman"/>
              </a:rPr>
              <a:t>Bunker Hill Community College. (n.d.). </a:t>
            </a:r>
            <a:r>
              <a:rPr lang="en-US" sz="1200" i="1">
                <a:solidFill>
                  <a:srgbClr val="555555"/>
                </a:solidFill>
                <a:highlight>
                  <a:srgbClr val="FFFFFF"/>
                </a:highlight>
                <a:latin typeface="Times New Roman"/>
                <a:ea typeface="+mn-lt"/>
                <a:cs typeface="Times New Roman"/>
              </a:rPr>
              <a:t>Foundations of IT support</a:t>
            </a:r>
            <a:r>
              <a:rPr lang="en-US" sz="1200">
                <a:solidFill>
                  <a:srgbClr val="555555"/>
                </a:solidFill>
                <a:highlight>
                  <a:srgbClr val="FFFFFF"/>
                </a:highlight>
                <a:latin typeface="Times New Roman"/>
                <a:ea typeface="+mn-lt"/>
                <a:cs typeface="Times New Roman"/>
              </a:rPr>
              <a:t>. </a:t>
            </a:r>
            <a:r>
              <a:rPr lang="en-US" sz="1200">
                <a:solidFill>
                  <a:srgbClr val="555555"/>
                </a:solidFill>
                <a:highlight>
                  <a:srgbClr val="FFFFFF"/>
                </a:highlight>
                <a:latin typeface="Times New Roman"/>
                <a:ea typeface="+mn-lt"/>
                <a:cs typeface="Times New Roman"/>
                <a:hlinkClick r:id="rId2"/>
              </a:rPr>
              <a:t>https://www.bhcc.edu/workforce/career/foundationsofitsupport/</a:t>
            </a:r>
            <a:endParaRPr lang="en-US" sz="1200">
              <a:latin typeface="Times New Roman"/>
              <a:ea typeface="+mn-lt"/>
              <a:cs typeface="Times New Roman"/>
            </a:endParaRPr>
          </a:p>
          <a:p>
            <a:pPr>
              <a:buNone/>
            </a:pPr>
            <a:r>
              <a:rPr lang="en-US" sz="1200">
                <a:solidFill>
                  <a:srgbClr val="555555"/>
                </a:solidFill>
                <a:highlight>
                  <a:srgbClr val="FFFFFF"/>
                </a:highlight>
                <a:latin typeface="Times New Roman"/>
                <a:ea typeface="+mn-lt"/>
                <a:cs typeface="Times New Roman"/>
              </a:rPr>
              <a:t>Lake Washington Institute of Technology. (n.d.). </a:t>
            </a:r>
            <a:r>
              <a:rPr lang="en-US" sz="1200" i="1">
                <a:solidFill>
                  <a:srgbClr val="555555"/>
                </a:solidFill>
                <a:highlight>
                  <a:srgbClr val="FFFFFF"/>
                </a:highlight>
                <a:latin typeface="Times New Roman"/>
                <a:ea typeface="+mn-lt"/>
                <a:cs typeface="Times New Roman"/>
              </a:rPr>
              <a:t>Computer security and network technology</a:t>
            </a:r>
            <a:r>
              <a:rPr lang="en-US" sz="1200">
                <a:solidFill>
                  <a:srgbClr val="555555"/>
                </a:solidFill>
                <a:highlight>
                  <a:srgbClr val="FFFFFF"/>
                </a:highlight>
                <a:latin typeface="Times New Roman"/>
                <a:ea typeface="+mn-lt"/>
                <a:cs typeface="Times New Roman"/>
              </a:rPr>
              <a:t>. </a:t>
            </a:r>
            <a:r>
              <a:rPr lang="en-US" sz="1200">
                <a:solidFill>
                  <a:srgbClr val="555555"/>
                </a:solidFill>
                <a:highlight>
                  <a:srgbClr val="FFFFFF"/>
                </a:highlight>
                <a:latin typeface="Times New Roman"/>
                <a:ea typeface="+mn-lt"/>
                <a:cs typeface="Times New Roman"/>
                <a:hlinkClick r:id="rId3"/>
              </a:rPr>
              <a:t>https://www.lwtech.edu/academics/school-of-it/computer-security/index.aspx</a:t>
            </a:r>
            <a:endParaRPr lang="en-US" sz="1200">
              <a:latin typeface="Times New Roman"/>
              <a:ea typeface="+mn-lt"/>
              <a:cs typeface="Times New Roman"/>
            </a:endParaRPr>
          </a:p>
          <a:p>
            <a:pPr>
              <a:buNone/>
            </a:pPr>
            <a:r>
              <a:rPr lang="en-US" sz="1200" err="1">
                <a:solidFill>
                  <a:srgbClr val="555555"/>
                </a:solidFill>
                <a:highlight>
                  <a:srgbClr val="FFFFFF"/>
                </a:highlight>
                <a:latin typeface="Times New Roman"/>
                <a:ea typeface="+mn-lt"/>
                <a:cs typeface="Times New Roman"/>
              </a:rPr>
              <a:t>Mearian</a:t>
            </a:r>
            <a:r>
              <a:rPr lang="en-US" sz="1200">
                <a:solidFill>
                  <a:srgbClr val="555555"/>
                </a:solidFill>
                <a:highlight>
                  <a:srgbClr val="FFFFFF"/>
                </a:highlight>
                <a:latin typeface="Times New Roman"/>
                <a:ea typeface="+mn-lt"/>
                <a:cs typeface="Times New Roman"/>
              </a:rPr>
              <a:t>, L. (2024). </a:t>
            </a:r>
            <a:r>
              <a:rPr lang="en-US" sz="1200" i="1">
                <a:solidFill>
                  <a:srgbClr val="555555"/>
                </a:solidFill>
                <a:highlight>
                  <a:srgbClr val="FFFFFF"/>
                </a:highlight>
                <a:latin typeface="Times New Roman"/>
                <a:ea typeface="+mn-lt"/>
                <a:cs typeface="Times New Roman"/>
              </a:rPr>
              <a:t>How many jobs are available in technology in the US?</a:t>
            </a:r>
            <a:r>
              <a:rPr lang="en-US" sz="1200">
                <a:solidFill>
                  <a:srgbClr val="555555"/>
                </a:solidFill>
                <a:highlight>
                  <a:srgbClr val="FFFFFF"/>
                </a:highlight>
                <a:latin typeface="Times New Roman"/>
                <a:ea typeface="+mn-lt"/>
                <a:cs typeface="Times New Roman"/>
              </a:rPr>
              <a:t> Foundry. ProQuest.</a:t>
            </a:r>
            <a:endParaRPr lang="en-US" sz="1200">
              <a:latin typeface="Times New Roman"/>
              <a:ea typeface="+mn-lt"/>
              <a:cs typeface="Times New Roman"/>
            </a:endParaRPr>
          </a:p>
          <a:p>
            <a:pPr>
              <a:buNone/>
            </a:pPr>
            <a:r>
              <a:rPr lang="en-US" sz="1200">
                <a:solidFill>
                  <a:srgbClr val="555555"/>
                </a:solidFill>
                <a:highlight>
                  <a:srgbClr val="FFFFFF"/>
                </a:highlight>
                <a:latin typeface="Times New Roman"/>
                <a:ea typeface="+mn-lt"/>
                <a:cs typeface="Times New Roman"/>
              </a:rPr>
              <a:t>Northern Virginia Community College. (2025, April). </a:t>
            </a:r>
            <a:r>
              <a:rPr lang="en-US" sz="1200" i="1">
                <a:solidFill>
                  <a:srgbClr val="555555"/>
                </a:solidFill>
                <a:highlight>
                  <a:srgbClr val="FFFFFF"/>
                </a:highlight>
                <a:latin typeface="Times New Roman"/>
                <a:ea typeface="+mn-lt"/>
                <a:cs typeface="Times New Roman"/>
              </a:rPr>
              <a:t>AWS DCEO upskilling</a:t>
            </a:r>
            <a:r>
              <a:rPr lang="en-US" sz="1200">
                <a:solidFill>
                  <a:srgbClr val="555555"/>
                </a:solidFill>
                <a:highlight>
                  <a:srgbClr val="FFFFFF"/>
                </a:highlight>
                <a:latin typeface="Times New Roman"/>
                <a:ea typeface="+mn-lt"/>
                <a:cs typeface="Times New Roman"/>
              </a:rPr>
              <a:t>. </a:t>
            </a:r>
            <a:r>
              <a:rPr lang="en-US" sz="1200">
                <a:solidFill>
                  <a:srgbClr val="555555"/>
                </a:solidFill>
                <a:highlight>
                  <a:srgbClr val="FFFFFF"/>
                </a:highlight>
                <a:latin typeface="Times New Roman"/>
                <a:ea typeface="+mn-lt"/>
                <a:cs typeface="Times New Roman"/>
                <a:hlinkClick r:id="rId4"/>
              </a:rPr>
              <a:t>https://sites.nvcc.edu/systemic/2025/04/aws-dceo-upskilling.html</a:t>
            </a:r>
            <a:endParaRPr lang="en-US" sz="1200">
              <a:latin typeface="Times New Roman"/>
              <a:ea typeface="+mn-lt"/>
              <a:cs typeface="Times New Roman"/>
            </a:endParaRPr>
          </a:p>
          <a:p>
            <a:pPr>
              <a:buNone/>
            </a:pPr>
            <a:r>
              <a:rPr lang="en-US" sz="1200">
                <a:solidFill>
                  <a:srgbClr val="555555"/>
                </a:solidFill>
                <a:highlight>
                  <a:srgbClr val="FFFFFF"/>
                </a:highlight>
                <a:latin typeface="Times New Roman"/>
                <a:ea typeface="+mn-lt"/>
                <a:cs typeface="Times New Roman"/>
              </a:rPr>
              <a:t>Prothero, A. (2026, April 1). </a:t>
            </a:r>
            <a:r>
              <a:rPr lang="en-US" sz="1200" i="1">
                <a:solidFill>
                  <a:srgbClr val="555555"/>
                </a:solidFill>
                <a:highlight>
                  <a:srgbClr val="FFFFFF"/>
                </a:highlight>
                <a:latin typeface="Times New Roman"/>
                <a:ea typeface="+mn-lt"/>
                <a:cs typeface="Times New Roman"/>
              </a:rPr>
              <a:t>[Insert article title here].</a:t>
            </a:r>
            <a:r>
              <a:rPr lang="en-US" sz="1200">
                <a:solidFill>
                  <a:srgbClr val="555555"/>
                </a:solidFill>
                <a:highlight>
                  <a:srgbClr val="FFFFFF"/>
                </a:highlight>
                <a:latin typeface="Times New Roman"/>
                <a:ea typeface="+mn-lt"/>
                <a:cs typeface="Times New Roman"/>
              </a:rPr>
              <a:t> In </a:t>
            </a:r>
            <a:r>
              <a:rPr lang="en-US" sz="1200" i="1">
                <a:solidFill>
                  <a:srgbClr val="555555"/>
                </a:solidFill>
                <a:highlight>
                  <a:srgbClr val="FFFFFF"/>
                </a:highlight>
                <a:latin typeface="Times New Roman"/>
                <a:ea typeface="+mn-lt"/>
                <a:cs typeface="Times New Roman"/>
              </a:rPr>
              <a:t>Spotlight on college and career pathways designed to serve all students</a:t>
            </a:r>
            <a:r>
              <a:rPr lang="en-US" sz="1200">
                <a:solidFill>
                  <a:srgbClr val="555555"/>
                </a:solidFill>
                <a:highlight>
                  <a:srgbClr val="FFFFFF"/>
                </a:highlight>
                <a:latin typeface="Times New Roman"/>
                <a:ea typeface="+mn-lt"/>
                <a:cs typeface="Times New Roman"/>
              </a:rPr>
              <a:t>. Education Week. </a:t>
            </a:r>
            <a:r>
              <a:rPr lang="en-US" sz="1200">
                <a:solidFill>
                  <a:srgbClr val="555555"/>
                </a:solidFill>
                <a:highlight>
                  <a:srgbClr val="FFFFFF"/>
                </a:highlight>
                <a:latin typeface="Times New Roman"/>
                <a:ea typeface="+mn-lt"/>
                <a:cs typeface="Times New Roman"/>
                <a:hlinkClick r:id="rId5"/>
              </a:rPr>
              <a:t>https://fs24.formsite.com/edweek/images/4-1-26_Spotlight_on_College_and_Career_Pathways_Designed_to_Serve_All_Students.pdf</a:t>
            </a:r>
            <a:endParaRPr lang="en-US" sz="1200">
              <a:latin typeface="Times New Roman"/>
              <a:ea typeface="+mn-lt"/>
              <a:cs typeface="Times New Roman"/>
            </a:endParaRPr>
          </a:p>
          <a:p>
            <a:pPr>
              <a:buNone/>
            </a:pPr>
            <a:r>
              <a:rPr lang="en-US" sz="1200" i="1">
                <a:solidFill>
                  <a:srgbClr val="555555"/>
                </a:solidFill>
                <a:highlight>
                  <a:srgbClr val="FFFFFF"/>
                </a:highlight>
                <a:latin typeface="Times New Roman"/>
                <a:ea typeface="+mn-lt"/>
                <a:cs typeface="Times New Roman"/>
              </a:rPr>
              <a:t>Career and technical education roundtable highlights workforce development needs and educational pathways.</a:t>
            </a:r>
            <a:r>
              <a:rPr lang="en-US" sz="1200">
                <a:solidFill>
                  <a:srgbClr val="555555"/>
                </a:solidFill>
                <a:highlight>
                  <a:srgbClr val="FFFFFF"/>
                </a:highlight>
                <a:latin typeface="Times New Roman"/>
                <a:ea typeface="+mn-lt"/>
                <a:cs typeface="Times New Roman"/>
              </a:rPr>
              <a:t> (2023, November 21). </a:t>
            </a:r>
            <a:r>
              <a:rPr lang="en-US" sz="1200" i="1">
                <a:solidFill>
                  <a:srgbClr val="555555"/>
                </a:solidFill>
                <a:highlight>
                  <a:srgbClr val="FFFFFF"/>
                </a:highlight>
                <a:latin typeface="Times New Roman"/>
                <a:ea typeface="+mn-lt"/>
                <a:cs typeface="Times New Roman"/>
              </a:rPr>
              <a:t>NASDAQ OMX's News Release Distribution Channel</a:t>
            </a:r>
            <a:r>
              <a:rPr lang="en-US" sz="1200">
                <a:solidFill>
                  <a:srgbClr val="555555"/>
                </a:solidFill>
                <a:highlight>
                  <a:srgbClr val="FFFFFF"/>
                </a:highlight>
                <a:latin typeface="Times New Roman"/>
                <a:ea typeface="+mn-lt"/>
                <a:cs typeface="Times New Roman"/>
              </a:rPr>
              <a:t>. ProQuest.</a:t>
            </a:r>
            <a:endParaRPr lang="en-US" sz="1200">
              <a:latin typeface="Times New Roman"/>
              <a:ea typeface="+mn-lt"/>
              <a:cs typeface="Times New Roman"/>
            </a:endParaRPr>
          </a:p>
          <a:p>
            <a:pPr>
              <a:buNone/>
            </a:pPr>
            <a:r>
              <a:rPr lang="en-US" sz="1200" i="1">
                <a:solidFill>
                  <a:srgbClr val="555555"/>
                </a:solidFill>
                <a:highlight>
                  <a:srgbClr val="FFFFFF"/>
                </a:highlight>
                <a:latin typeface="Times New Roman"/>
                <a:ea typeface="+mn-lt"/>
                <a:cs typeface="Times New Roman"/>
              </a:rPr>
              <a:t>Seattle, tech boomtown, grapples with a future of fewer tech jobs.</a:t>
            </a:r>
            <a:r>
              <a:rPr lang="en-US" sz="1200">
                <a:solidFill>
                  <a:srgbClr val="555555"/>
                </a:solidFill>
                <a:highlight>
                  <a:srgbClr val="FFFFFF"/>
                </a:highlight>
                <a:latin typeface="Times New Roman"/>
                <a:ea typeface="+mn-lt"/>
                <a:cs typeface="Times New Roman"/>
              </a:rPr>
              <a:t> (2025, September 20). </a:t>
            </a:r>
            <a:r>
              <a:rPr lang="en-US" sz="1200" i="1">
                <a:solidFill>
                  <a:srgbClr val="555555"/>
                </a:solidFill>
                <a:highlight>
                  <a:srgbClr val="FFFFFF"/>
                </a:highlight>
                <a:latin typeface="Times New Roman"/>
                <a:ea typeface="+mn-lt"/>
                <a:cs typeface="Times New Roman"/>
              </a:rPr>
              <a:t>Dow Jones Institutional News</a:t>
            </a:r>
            <a:r>
              <a:rPr lang="en-US" sz="1200">
                <a:solidFill>
                  <a:srgbClr val="555555"/>
                </a:solidFill>
                <a:highlight>
                  <a:srgbClr val="FFFFFF"/>
                </a:highlight>
                <a:latin typeface="Times New Roman"/>
                <a:ea typeface="+mn-lt"/>
                <a:cs typeface="Times New Roman"/>
              </a:rPr>
              <a:t>. ProQuest.</a:t>
            </a:r>
            <a:endParaRPr lang="en-US" sz="1200">
              <a:latin typeface="Times New Roman"/>
              <a:ea typeface="+mn-lt"/>
              <a:cs typeface="Times New Roman"/>
            </a:endParaRPr>
          </a:p>
          <a:p>
            <a:pPr>
              <a:buNone/>
            </a:pPr>
            <a:r>
              <a:rPr lang="en-US" sz="1200">
                <a:solidFill>
                  <a:srgbClr val="555555"/>
                </a:solidFill>
                <a:highlight>
                  <a:srgbClr val="FFFFFF"/>
                </a:highlight>
                <a:latin typeface="Times New Roman"/>
                <a:ea typeface="+mn-lt"/>
                <a:cs typeface="Times New Roman"/>
              </a:rPr>
              <a:t>U.S. Department of Education. (n.d.). </a:t>
            </a:r>
            <a:r>
              <a:rPr lang="en-US" sz="1200" i="1">
                <a:solidFill>
                  <a:srgbClr val="555555"/>
                </a:solidFill>
                <a:highlight>
                  <a:srgbClr val="FFFFFF"/>
                </a:highlight>
                <a:latin typeface="Times New Roman"/>
                <a:ea typeface="+mn-lt"/>
                <a:cs typeface="Times New Roman"/>
              </a:rPr>
              <a:t>College Scorecard: Lake Washington Institute of Technology</a:t>
            </a:r>
            <a:r>
              <a:rPr lang="en-US" sz="1200">
                <a:solidFill>
                  <a:srgbClr val="555555"/>
                </a:solidFill>
                <a:highlight>
                  <a:srgbClr val="FFFFFF"/>
                </a:highlight>
                <a:latin typeface="Times New Roman"/>
                <a:ea typeface="+mn-lt"/>
                <a:cs typeface="Times New Roman"/>
              </a:rPr>
              <a:t>. </a:t>
            </a:r>
            <a:r>
              <a:rPr lang="en-US" sz="1200">
                <a:solidFill>
                  <a:srgbClr val="555555"/>
                </a:solidFill>
                <a:highlight>
                  <a:srgbClr val="FFFFFF"/>
                </a:highlight>
                <a:latin typeface="Times New Roman"/>
                <a:ea typeface="+mn-lt"/>
                <a:cs typeface="Times New Roman"/>
                <a:hlinkClick r:id="rId6"/>
              </a:rPr>
              <a:t>https://collegescorecard.ed.gov/school/?235699-Lake-Washington-Institute-of-Technolo</a:t>
            </a:r>
            <a:endParaRPr lang="en-US" sz="1200">
              <a:latin typeface="Times New Roman"/>
              <a:ea typeface="+mn-lt"/>
              <a:cs typeface="Times New Roman"/>
            </a:endParaRPr>
          </a:p>
          <a:p>
            <a:pPr marL="0" indent="0">
              <a:buNone/>
            </a:pPr>
            <a:endParaRPr lang="en-US" sz="900">
              <a:solidFill>
                <a:srgbClr val="555555"/>
              </a:solidFill>
              <a:highlight>
                <a:srgbClr val="FFFFFF"/>
              </a:highlight>
              <a:latin typeface="Verdana"/>
              <a:ea typeface="Verdana"/>
            </a:endParaRPr>
          </a:p>
          <a:p>
            <a:pPr>
              <a:buNone/>
            </a:pPr>
            <a:endParaRPr lang="en-US" sz="1200">
              <a:solidFill>
                <a:srgbClr val="555555"/>
              </a:solidFill>
              <a:highlight>
                <a:srgbClr val="FFFFFF"/>
              </a:highlight>
              <a:latin typeface="Times New Roman"/>
              <a:ea typeface="Verdana"/>
              <a:cs typeface="Times New Roman"/>
            </a:endParaRPr>
          </a:p>
          <a:p>
            <a:pPr marL="0" indent="0">
              <a:buNone/>
            </a:pPr>
            <a:endParaRPr lang="en-US" sz="1200">
              <a:latin typeface="Times New Roman"/>
              <a:cs typeface="Times New Roman"/>
            </a:endParaRPr>
          </a:p>
        </p:txBody>
      </p:sp>
    </p:spTree>
    <p:extLst>
      <p:ext uri="{BB962C8B-B14F-4D97-AF65-F5344CB8AC3E}">
        <p14:creationId xmlns:p14="http://schemas.microsoft.com/office/powerpoint/2010/main" val="161352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09F12-90AD-9C0F-A8D9-E0A6B063525C}"/>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Degree vs. Certifications</a:t>
            </a:r>
          </a:p>
        </p:txBody>
      </p:sp>
      <p:sp>
        <p:nvSpPr>
          <p:cNvPr id="17" name="Content Placeholder 2">
            <a:extLst>
              <a:ext uri="{FF2B5EF4-FFF2-40B4-BE49-F238E27FC236}">
                <a16:creationId xmlns:a16="http://schemas.microsoft.com/office/drawing/2014/main" id="{A46F82B2-B8EC-90A9-0E7B-7EC5C0A99A8B}"/>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0" indent="0">
              <a:buNone/>
            </a:pPr>
            <a:r>
              <a:rPr lang="en-US" sz="2000"/>
              <a:t>While 85% of employers report using skill-based hiring, a Harvard study found that fewer than 1 in 700 actual hires are affected by the shift. </a:t>
            </a:r>
          </a:p>
          <a:p>
            <a:endParaRPr lang="en-US" sz="2000"/>
          </a:p>
          <a:p>
            <a:r>
              <a:rPr lang="en-US" sz="2000"/>
              <a:t>IT Support Specialist in Boston can average $61k in Boston, and certifications are often enough. </a:t>
            </a:r>
          </a:p>
          <a:p>
            <a:r>
              <a:rPr lang="en-US" sz="2000"/>
              <a:t>Network Engineer or a Cybersecurity Analyst can average $120K in Boston, however, those roles typically require a degree, certifications, and experience. </a:t>
            </a:r>
          </a:p>
          <a:p>
            <a:endParaRPr lang="en-US" sz="2000"/>
          </a:p>
          <a:p>
            <a:r>
              <a:rPr lang="en-US" sz="2000"/>
              <a:t>Degrees are used for long-term advancement, while certificates can help gain entry into the field.  </a:t>
            </a:r>
          </a:p>
        </p:txBody>
      </p:sp>
    </p:spTree>
    <p:extLst>
      <p:ext uri="{BB962C8B-B14F-4D97-AF65-F5344CB8AC3E}">
        <p14:creationId xmlns:p14="http://schemas.microsoft.com/office/powerpoint/2010/main" val="468518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214E42-D557-ECD9-3D5C-0D7BBA725643}"/>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ea typeface="+mj-lt"/>
                <a:cs typeface="+mj-lt"/>
              </a:rPr>
              <a:t>Industry Recognition Carries Real Value</a:t>
            </a:r>
            <a:endParaRPr lang="en-US" sz="4000">
              <a:solidFill>
                <a:srgbClr val="FFFFFF"/>
              </a:solidFill>
            </a:endParaRPr>
          </a:p>
        </p:txBody>
      </p:sp>
      <p:sp>
        <p:nvSpPr>
          <p:cNvPr id="3" name="Content Placeholder 2">
            <a:extLst>
              <a:ext uri="{FF2B5EF4-FFF2-40B4-BE49-F238E27FC236}">
                <a16:creationId xmlns:a16="http://schemas.microsoft.com/office/drawing/2014/main" id="{28CC9050-8A2F-7459-D89D-085D7AF4A75C}"/>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US" sz="2000"/>
              <a:t>Employers do have confidence in credentials:</a:t>
            </a:r>
          </a:p>
          <a:p>
            <a:pPr lvl="1">
              <a:buFont typeface="Courier New" panose="020B0604020202020204" pitchFamily="34" charset="0"/>
              <a:buChar char="o"/>
            </a:pPr>
            <a:r>
              <a:rPr lang="en-US" sz="2000"/>
              <a:t>72% are more likely to hire candidates with micro-credentials (</a:t>
            </a:r>
            <a:r>
              <a:rPr lang="en-US" sz="2000" i="1"/>
              <a:t>Coursera, 5,000 surveyed students and employers</a:t>
            </a:r>
            <a:r>
              <a:rPr lang="en-US" sz="2000"/>
              <a:t>)</a:t>
            </a:r>
          </a:p>
          <a:p>
            <a:pPr lvl="1">
              <a:buFont typeface="Courier New" panose="020B0604020202020204" pitchFamily="34" charset="0"/>
              <a:buChar char="o"/>
            </a:pPr>
            <a:r>
              <a:rPr lang="en-US" sz="2000"/>
              <a:t>96% of employers say micro-credentials strengthen an application (</a:t>
            </a:r>
            <a:r>
              <a:rPr lang="en-US" sz="2000" i="1"/>
              <a:t>Lumina Foundation, 2025</a:t>
            </a:r>
            <a:r>
              <a:rPr lang="en-US" sz="2000"/>
              <a:t>) </a:t>
            </a:r>
          </a:p>
          <a:p>
            <a:pPr lvl="1">
              <a:buFont typeface="Courier New" panose="020B0604020202020204" pitchFamily="34" charset="0"/>
              <a:buChar char="o"/>
            </a:pPr>
            <a:r>
              <a:rPr lang="en-US" sz="2000"/>
              <a:t>90% offer a 10-15% higher starting salary to credential holders </a:t>
            </a:r>
          </a:p>
        </p:txBody>
      </p:sp>
    </p:spTree>
    <p:extLst>
      <p:ext uri="{BB962C8B-B14F-4D97-AF65-F5344CB8AC3E}">
        <p14:creationId xmlns:p14="http://schemas.microsoft.com/office/powerpoint/2010/main" val="3061448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56C169-FEDB-A490-6BAB-F4473CA40FC8}"/>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Bridging the Skills Gap</a:t>
            </a:r>
          </a:p>
        </p:txBody>
      </p:sp>
      <p:sp>
        <p:nvSpPr>
          <p:cNvPr id="3" name="Content Placeholder 2">
            <a:extLst>
              <a:ext uri="{FF2B5EF4-FFF2-40B4-BE49-F238E27FC236}">
                <a16:creationId xmlns:a16="http://schemas.microsoft.com/office/drawing/2014/main" id="{BAD447FE-2E68-71EE-C1E6-71D644D6B75F}"/>
              </a:ext>
            </a:extLst>
          </p:cNvPr>
          <p:cNvSpPr>
            <a:spLocks noGrp="1"/>
          </p:cNvSpPr>
          <p:nvPr>
            <p:ph idx="1"/>
          </p:nvPr>
        </p:nvSpPr>
        <p:spPr>
          <a:xfrm>
            <a:off x="1371599" y="2318197"/>
            <a:ext cx="9724031" cy="3683358"/>
          </a:xfrm>
        </p:spPr>
        <p:txBody>
          <a:bodyPr vert="horz" lIns="91440" tIns="45720" rIns="91440" bIns="45720" rtlCol="0" anchor="ctr">
            <a:normAutofit/>
          </a:bodyPr>
          <a:lstStyle/>
          <a:p>
            <a:r>
              <a:rPr lang="en-US" sz="2000"/>
              <a:t>40% of employers </a:t>
            </a:r>
            <a:r>
              <a:rPr lang="en-US" sz="2000" err="1"/>
              <a:t>sa</a:t>
            </a:r>
            <a:r>
              <a:rPr lang="en-US" sz="2000"/>
              <a:t>y schools are not preparing students for careers (</a:t>
            </a:r>
            <a:r>
              <a:rPr lang="en-US" sz="2000" i="1" err="1"/>
              <a:t>YouScience</a:t>
            </a:r>
            <a:r>
              <a:rPr lang="en-US" sz="2000" i="1"/>
              <a:t>, 2024</a:t>
            </a:r>
            <a:r>
              <a:rPr lang="en-US" sz="2000"/>
              <a:t>)</a:t>
            </a:r>
          </a:p>
          <a:p>
            <a:r>
              <a:rPr lang="en-US" sz="2000"/>
              <a:t>72% of all U.S. jobs will require some form of secondary education or training by 2031 (</a:t>
            </a:r>
            <a:r>
              <a:rPr lang="en-US" sz="2000" i="1" err="1"/>
              <a:t>Georgetow</a:t>
            </a:r>
            <a:r>
              <a:rPr lang="en-US" sz="2000" i="1"/>
              <a:t>n Center on Education and the Workforce</a:t>
            </a:r>
            <a:r>
              <a:rPr lang="en-US" sz="2000"/>
              <a:t>)</a:t>
            </a:r>
          </a:p>
          <a:p>
            <a:pPr marL="0" indent="0">
              <a:buNone/>
            </a:pPr>
            <a:r>
              <a:rPr lang="en-US" sz="2000"/>
              <a:t>Middle-skills roles, those which require certifications of associate degrees rather than a four-year degree, represent a large share of the job market. </a:t>
            </a:r>
          </a:p>
          <a:p>
            <a:pPr marL="0" indent="0">
              <a:buNone/>
            </a:pPr>
            <a:r>
              <a:rPr lang="en-US" sz="2000"/>
              <a:t>Lake Washington Institute of Technology has a strong opportunity to address the gap by integrating certification pathways into existing degree programs.</a:t>
            </a:r>
          </a:p>
        </p:txBody>
      </p:sp>
    </p:spTree>
    <p:extLst>
      <p:ext uri="{BB962C8B-B14F-4D97-AF65-F5344CB8AC3E}">
        <p14:creationId xmlns:p14="http://schemas.microsoft.com/office/powerpoint/2010/main" val="4075364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4F9A80-C8E9-D3B5-0EF3-0EA46FF93DD3}"/>
              </a:ext>
            </a:extLst>
          </p:cNvPr>
          <p:cNvSpPr>
            <a:spLocks noGrp="1"/>
          </p:cNvSpPr>
          <p:nvPr>
            <p:ph type="title"/>
          </p:nvPr>
        </p:nvSpPr>
        <p:spPr>
          <a:xfrm>
            <a:off x="1371597" y="348865"/>
            <a:ext cx="10044023" cy="877729"/>
          </a:xfrm>
        </p:spPr>
        <p:txBody>
          <a:bodyPr anchor="ctr">
            <a:normAutofit/>
          </a:bodyPr>
          <a:lstStyle/>
          <a:p>
            <a:r>
              <a:rPr lang="en-US" sz="1900" b="1">
                <a:solidFill>
                  <a:srgbClr val="FFFFFF"/>
                </a:solidFill>
                <a:latin typeface="Aptos"/>
              </a:rPr>
              <a:t>Objectives Section</a:t>
            </a:r>
            <a:br>
              <a:rPr lang="en-US" sz="1900">
                <a:solidFill>
                  <a:srgbClr val="FFFFFF"/>
                </a:solidFill>
                <a:latin typeface="Aptos"/>
              </a:rPr>
            </a:br>
            <a:r>
              <a:rPr lang="en-US" sz="1900">
                <a:solidFill>
                  <a:srgbClr val="FFFFFF"/>
                </a:solidFill>
                <a:latin typeface="Aptos"/>
              </a:rPr>
              <a:t>Objective 1: Evaluate the Perceived and Real-World Value of IT Certifications Compared to Traditional College Degrees</a:t>
            </a:r>
            <a:endParaRPr lang="en-US" sz="1900">
              <a:solidFill>
                <a:srgbClr val="FFFFFF"/>
              </a:solidFill>
            </a:endParaRPr>
          </a:p>
        </p:txBody>
      </p:sp>
      <p:graphicFrame>
        <p:nvGraphicFramePr>
          <p:cNvPr id="5" name="Content Placeholder 2">
            <a:extLst>
              <a:ext uri="{FF2B5EF4-FFF2-40B4-BE49-F238E27FC236}">
                <a16:creationId xmlns:a16="http://schemas.microsoft.com/office/drawing/2014/main" id="{B23848C1-C3DB-57F8-1BD0-1530761C7AC4}"/>
              </a:ext>
            </a:extLst>
          </p:cNvPr>
          <p:cNvGraphicFramePr>
            <a:graphicFrameLocks noGrp="1"/>
          </p:cNvGraphicFramePr>
          <p:nvPr>
            <p:ph idx="1"/>
            <p:extLst>
              <p:ext uri="{D42A27DB-BD31-4B8C-83A1-F6EECF244321}">
                <p14:modId xmlns:p14="http://schemas.microsoft.com/office/powerpoint/2010/main" val="136243317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9178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189F07-7EC6-7EEE-15D7-C183C32C6A66}"/>
              </a:ext>
            </a:extLst>
          </p:cNvPr>
          <p:cNvSpPr>
            <a:spLocks noGrp="1"/>
          </p:cNvSpPr>
          <p:nvPr>
            <p:ph type="title"/>
          </p:nvPr>
        </p:nvSpPr>
        <p:spPr>
          <a:xfrm>
            <a:off x="841248" y="256032"/>
            <a:ext cx="10506456" cy="1014984"/>
          </a:xfrm>
        </p:spPr>
        <p:txBody>
          <a:bodyPr anchor="b">
            <a:normAutofit/>
          </a:bodyPr>
          <a:lstStyle/>
          <a:p>
            <a:r>
              <a:rPr lang="en-US" sz="3100">
                <a:latin typeface="Aptos"/>
              </a:rPr>
              <a:t>Objective 2: </a:t>
            </a:r>
            <a:r>
              <a:rPr lang="en-US" sz="3100">
                <a:highlight>
                  <a:srgbClr val="FFFFFF"/>
                </a:highlight>
                <a:latin typeface="Aptos"/>
              </a:rPr>
              <a:t>Identify Industry Trends in Employer Preferences for Certifications vs. Degrees</a:t>
            </a:r>
            <a:endParaRPr lang="en-US" sz="3100"/>
          </a:p>
        </p:txBody>
      </p:sp>
      <p:sp>
        <p:nvSpPr>
          <p:cNvPr id="24" name="Rectangle 23">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5" name="Content Placeholder 2">
            <a:extLst>
              <a:ext uri="{FF2B5EF4-FFF2-40B4-BE49-F238E27FC236}">
                <a16:creationId xmlns:a16="http://schemas.microsoft.com/office/drawing/2014/main" id="{59AF15F8-20FC-3058-BE61-337D1270A399}"/>
              </a:ext>
            </a:extLst>
          </p:cNvPr>
          <p:cNvGraphicFramePr>
            <a:graphicFrameLocks noGrp="1"/>
          </p:cNvGraphicFramePr>
          <p:nvPr>
            <p:ph idx="1"/>
            <p:extLst>
              <p:ext uri="{D42A27DB-BD31-4B8C-83A1-F6EECF244321}">
                <p14:modId xmlns:p14="http://schemas.microsoft.com/office/powerpoint/2010/main" val="1555177216"/>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5355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893ce20-a697-4fd6-a4da-14011f6a471d}" enabled="1" method="Standard" siteId="{a8eec281-aaa3-4dae-ac9b-9a398b9215e7}" removed="0"/>
</clbl:labelList>
</file>

<file path=docProps/app.xml><?xml version="1.0" encoding="utf-8"?>
<Properties xmlns="http://schemas.openxmlformats.org/officeDocument/2006/extended-properties" xmlns:vt="http://schemas.openxmlformats.org/officeDocument/2006/docPropsVTypes">
  <TotalTime>42</TotalTime>
  <Words>3002</Words>
  <Application>Microsoft Office PowerPoint</Application>
  <PresentationFormat>Widescreen</PresentationFormat>
  <Paragraphs>438</Paragraphs>
  <Slides>48</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Aptos</vt:lpstr>
      <vt:lpstr>Aptos Display</vt:lpstr>
      <vt:lpstr>Arial</vt:lpstr>
      <vt:lpstr>Calibri</vt:lpstr>
      <vt:lpstr>Courier New</vt:lpstr>
      <vt:lpstr>Segoe UI</vt:lpstr>
      <vt:lpstr>Times New Roman</vt:lpstr>
      <vt:lpstr>Verdana</vt:lpstr>
      <vt:lpstr>Wingdings</vt:lpstr>
      <vt:lpstr>Office Theme</vt:lpstr>
      <vt:lpstr>Rethinking IT Credentials</vt:lpstr>
      <vt:lpstr>The Growth of IT Employment</vt:lpstr>
      <vt:lpstr>Certifications in Real Job Postings</vt:lpstr>
      <vt:lpstr>Certifications Drive Career Advancement</vt:lpstr>
      <vt:lpstr>Degree vs. Certifications</vt:lpstr>
      <vt:lpstr>Industry Recognition Carries Real Value</vt:lpstr>
      <vt:lpstr>Bridging the Skills Gap</vt:lpstr>
      <vt:lpstr>Objectives Section Objective 1: Evaluate the Perceived and Real-World Value of IT Certifications Compared to Traditional College Degrees</vt:lpstr>
      <vt:lpstr>Objective 2: Identify Industry Trends in Employer Preferences for Certifications vs. Degrees</vt:lpstr>
      <vt:lpstr>Objective 3: Assess Student and Graduate Employment Outcomes Based on Their Educational or Certification Paths</vt:lpstr>
      <vt:lpstr>Objective 4: Compare the Advantages and Limitations of IT Certifications and College Degrees</vt:lpstr>
      <vt:lpstr>Objective 5: Evaluate the Benefits of Combining IT Certifications and College Degrees</vt:lpstr>
      <vt:lpstr>Objective 6: Examine the Future of Education and Workforce Development in the Technology Industry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ANALYSIS</vt:lpstr>
      <vt:lpstr>Data Analysis  </vt:lpstr>
      <vt:lpstr>Data Analysis  </vt:lpstr>
      <vt:lpstr>Data Analysis  </vt:lpstr>
      <vt:lpstr>Data Analysis  </vt:lpstr>
      <vt:lpstr>Data Analysis  </vt:lpstr>
      <vt:lpstr>Data Analysis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Analysis  </vt:lpstr>
      <vt:lpstr>Strategic Recommendations for Kirkland Institute</vt:lpstr>
      <vt:lpstr>Recommendation 1  Integrate Certifications into Existing Degree Programs </vt:lpstr>
      <vt:lpstr>Recommendation 2 Certification as the Capstone Experience </vt:lpstr>
      <vt:lpstr>Recommendation 3 Award Academic Credit for Certifications</vt:lpstr>
      <vt:lpstr>Recommendation 4 Expand Industry Partnerships</vt:lpstr>
      <vt:lpstr>Recommendation 5 Invest in Faculty Development</vt:lpstr>
      <vt:lpstr>Recommendation 6 Flexible Student Pathways</vt:lpstr>
      <vt:lpstr>Recommendation 7 Create an Industry Advisory Council</vt:lpstr>
      <vt:lpstr>Measuring Success How will Kirkland Institute know these recommendations worked?</vt:lpstr>
      <vt:lpstr>From Research to Action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Rylee O'Donnell</dc:creator>
  <cp:lastModifiedBy>Andrew Bacon</cp:lastModifiedBy>
  <cp:revision>1</cp:revision>
  <dcterms:created xsi:type="dcterms:W3CDTF">2026-05-22T14:49:04Z</dcterms:created>
  <dcterms:modified xsi:type="dcterms:W3CDTF">2026-08-06T01:01:57Z</dcterms:modified>
</cp:coreProperties>
</file>